
<file path=[Content_Types].xml><?xml version="1.0" encoding="utf-8"?>
<Types xmlns="http://schemas.openxmlformats.org/package/2006/content-types"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24384000" cy="13716000"/>
  <p:notesSz cx="6858000" cy="9144000"/>
  <p:defaultTextStyle>
    <a:lvl1pPr algn="ctr" defTabSz="825500">
      <a:defRPr sz="5000">
        <a:solidFill>
          <a:srgbClr val="FFFFFF"/>
        </a:solidFill>
        <a:latin typeface="+mn-lt"/>
        <a:ea typeface="+mn-ea"/>
        <a:cs typeface="+mn-cs"/>
        <a:sym typeface="Helvetica Light"/>
      </a:defRPr>
    </a:lvl1pPr>
    <a:lvl2pPr indent="228600" algn="ctr" defTabSz="825500">
      <a:defRPr sz="5000">
        <a:solidFill>
          <a:srgbClr val="FFFFFF"/>
        </a:solidFill>
        <a:latin typeface="+mn-lt"/>
        <a:ea typeface="+mn-ea"/>
        <a:cs typeface="+mn-cs"/>
        <a:sym typeface="Helvetica Light"/>
      </a:defRPr>
    </a:lvl2pPr>
    <a:lvl3pPr indent="457200" algn="ctr" defTabSz="825500">
      <a:defRPr sz="5000">
        <a:solidFill>
          <a:srgbClr val="FFFFFF"/>
        </a:solidFill>
        <a:latin typeface="+mn-lt"/>
        <a:ea typeface="+mn-ea"/>
        <a:cs typeface="+mn-cs"/>
        <a:sym typeface="Helvetica Light"/>
      </a:defRPr>
    </a:lvl3pPr>
    <a:lvl4pPr indent="685800" algn="ctr" defTabSz="825500">
      <a:defRPr sz="5000">
        <a:solidFill>
          <a:srgbClr val="FFFFFF"/>
        </a:solidFill>
        <a:latin typeface="+mn-lt"/>
        <a:ea typeface="+mn-ea"/>
        <a:cs typeface="+mn-cs"/>
        <a:sym typeface="Helvetica Light"/>
      </a:defRPr>
    </a:lvl4pPr>
    <a:lvl5pPr indent="914400" algn="ctr" defTabSz="825500">
      <a:defRPr sz="5000">
        <a:solidFill>
          <a:srgbClr val="FFFFFF"/>
        </a:solidFill>
        <a:latin typeface="+mn-lt"/>
        <a:ea typeface="+mn-ea"/>
        <a:cs typeface="+mn-cs"/>
        <a:sym typeface="Helvetica Light"/>
      </a:defRPr>
    </a:lvl5pPr>
    <a:lvl6pPr indent="1143000" algn="ctr" defTabSz="825500">
      <a:defRPr sz="5000">
        <a:solidFill>
          <a:srgbClr val="FFFFFF"/>
        </a:solidFill>
        <a:latin typeface="+mn-lt"/>
        <a:ea typeface="+mn-ea"/>
        <a:cs typeface="+mn-cs"/>
        <a:sym typeface="Helvetica Light"/>
      </a:defRPr>
    </a:lvl6pPr>
    <a:lvl7pPr indent="1371600" algn="ctr" defTabSz="825500">
      <a:defRPr sz="5000">
        <a:solidFill>
          <a:srgbClr val="FFFFFF"/>
        </a:solidFill>
        <a:latin typeface="+mn-lt"/>
        <a:ea typeface="+mn-ea"/>
        <a:cs typeface="+mn-cs"/>
        <a:sym typeface="Helvetica Light"/>
      </a:defRPr>
    </a:lvl7pPr>
    <a:lvl8pPr indent="1600200" algn="ctr" defTabSz="825500">
      <a:defRPr sz="5000">
        <a:solidFill>
          <a:srgbClr val="FFFFFF"/>
        </a:solidFill>
        <a:latin typeface="+mn-lt"/>
        <a:ea typeface="+mn-ea"/>
        <a:cs typeface="+mn-cs"/>
        <a:sym typeface="Helvetica Light"/>
      </a:defRPr>
    </a:lvl8pPr>
    <a:lvl9pPr indent="1828800" algn="ctr" defTabSz="825500">
      <a:defRPr sz="5000">
        <a:solidFill>
          <a:srgbClr val="FFFFFF"/>
        </a:solidFill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3C0FC">
              <a:alpha val="26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6D6"/>
              </a:solidFill>
              <a:prstDash val="solid"/>
              <a:miter lim="400000"/>
            </a:ln>
          </a:left>
          <a:right>
            <a:ln w="254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1497FC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254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6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0065C1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6D6"/>
              </a:solidFill>
              <a:prstDash val="solid"/>
              <a:miter lim="400000"/>
            </a:ln>
          </a:top>
          <a:bottom>
            <a:ln w="254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0065C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solidFill>
                <a:srgbClr val="929292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4CB9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4CB9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AAAAA"/>
              </a:solidFill>
              <a:prstDash val="solid"/>
              <a:miter lim="400000"/>
            </a:ln>
          </a:left>
          <a:right>
            <a:ln w="12700" cap="flat">
              <a:solidFill>
                <a:srgbClr val="AAAAAA"/>
              </a:solidFill>
              <a:prstDash val="solid"/>
              <a:miter lim="400000"/>
            </a:ln>
          </a:right>
          <a:top>
            <a:ln w="12700" cap="flat">
              <a:solidFill>
                <a:srgbClr val="AAAAAA"/>
              </a:solidFill>
              <a:prstDash val="solid"/>
              <a:miter lim="400000"/>
            </a:ln>
          </a:top>
          <a:bottom>
            <a:ln w="12700" cap="flat">
              <a:solidFill>
                <a:srgbClr val="AAAAAA"/>
              </a:solidFill>
              <a:prstDash val="solid"/>
              <a:miter lim="400000"/>
            </a:ln>
          </a:bottom>
          <a:insideH>
            <a:ln w="12700" cap="flat">
              <a:solidFill>
                <a:srgbClr val="AAAAAA"/>
              </a:solidFill>
              <a:prstDash val="solid"/>
              <a:miter lim="400000"/>
            </a:ln>
          </a:insideH>
          <a:insideV>
            <a:ln w="12700" cap="flat">
              <a:solidFill>
                <a:srgbClr val="AAAAAA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308B16">
              <a:alpha val="3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2D7132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08B16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noFill/>
              <a:miter lim="400000"/>
            </a:ln>
          </a:bottom>
          <a:insideH>
            <a:ln w="254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08B1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97A7B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BF630E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B4407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B4407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09090"/>
              </a:solidFill>
              <a:prstDash val="solid"/>
              <a:miter lim="400000"/>
            </a:ln>
          </a:left>
          <a:right>
            <a:ln w="12700" cap="flat">
              <a:solidFill>
                <a:srgbClr val="909090"/>
              </a:solidFill>
              <a:prstDash val="solid"/>
              <a:miter lim="400000"/>
            </a:ln>
          </a:right>
          <a:top>
            <a:ln w="12700" cap="flat">
              <a:solidFill>
                <a:srgbClr val="909090"/>
              </a:solidFill>
              <a:prstDash val="solid"/>
              <a:miter lim="400000"/>
            </a:ln>
          </a:top>
          <a:bottom>
            <a:ln w="12700" cap="flat">
              <a:solidFill>
                <a:srgbClr val="909090"/>
              </a:solidFill>
              <a:prstDash val="solid"/>
              <a:miter lim="400000"/>
            </a:ln>
          </a:bottom>
          <a:insideH>
            <a:ln w="12700" cap="flat">
              <a:solidFill>
                <a:srgbClr val="909090"/>
              </a:solidFill>
              <a:prstDash val="solid"/>
              <a:miter lim="400000"/>
            </a:ln>
          </a:insideH>
          <a:insideV>
            <a:ln w="12700" cap="flat">
              <a:solidFill>
                <a:srgbClr val="90909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97A7B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1F2428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84B4C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84B4C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97A7B">
              <a:alpha val="3000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39" d="100"/>
          <a:sy n="39" d="100"/>
        </p:scale>
        <p:origin x="723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0" name="Shape 30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1pPr>
    <a:lvl2pPr indent="2286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2pPr>
    <a:lvl3pPr indent="4572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3pPr>
    <a:lvl4pPr indent="6858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4pPr>
    <a:lvl5pPr indent="9144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5pPr>
    <a:lvl6pPr indent="11430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6pPr>
    <a:lvl7pPr indent="13716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7pPr>
    <a:lvl8pPr indent="16002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8pPr>
    <a:lvl9pPr indent="18288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&amp; Untertitel">
    <p:bg>
      <p:bgPr>
        <a:blipFill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11200">
                <a:solidFill>
                  <a:srgbClr val="FFFFFF"/>
                </a:solidFill>
              </a:rPr>
              <a:t>Titeltext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228600" algn="ctr">
              <a:spcBef>
                <a:spcPts val="0"/>
              </a:spcBef>
              <a:buSzTx/>
              <a:buNone/>
              <a:defRPr sz="4400"/>
            </a:lvl2pPr>
            <a:lvl3pPr marL="0" indent="457200" algn="ctr">
              <a:spcBef>
                <a:spcPts val="0"/>
              </a:spcBef>
              <a:buSzTx/>
              <a:buNone/>
              <a:defRPr sz="4400"/>
            </a:lvl3pPr>
            <a:lvl4pPr marL="0" indent="685800" algn="ctr">
              <a:spcBef>
                <a:spcPts val="0"/>
              </a:spcBef>
              <a:buSzTx/>
              <a:buNone/>
              <a:defRPr sz="4400"/>
            </a:lvl4pPr>
            <a:lvl5pPr marL="0" indent="914400" algn="ctr">
              <a:spcBef>
                <a:spcPts val="0"/>
              </a:spcBef>
              <a:buSzTx/>
              <a:buNone/>
              <a:defRPr sz="44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400">
                <a:solidFill>
                  <a:srgbClr val="FFFFFF"/>
                </a:solidFill>
              </a:rPr>
              <a:t>Textebene 1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4400">
                <a:solidFill>
                  <a:srgbClr val="FFFFFF"/>
                </a:solidFill>
              </a:rPr>
              <a:t>Textebene 2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4400">
                <a:solidFill>
                  <a:srgbClr val="FFFFFF"/>
                </a:solidFill>
              </a:rPr>
              <a:t>Textebene 3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4400">
                <a:solidFill>
                  <a:srgbClr val="FFFFFF"/>
                </a:solidFill>
              </a:rPr>
              <a:t>Textebene 4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4400">
                <a:solidFill>
                  <a:srgbClr val="FFFFFF"/>
                </a:solidFill>
              </a:rPr>
              <a:t>Textebene 5</a:t>
            </a:r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/>
          </p:nvPr>
        </p:nvSpPr>
        <p:spPr>
          <a:xfrm>
            <a:off x="635000" y="9448800"/>
            <a:ext cx="23114000" cy="200660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11200">
                <a:solidFill>
                  <a:srgbClr val="FFFFFF"/>
                </a:solidFill>
              </a:rPr>
              <a:t>Titeltext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/>
          </p:nvPr>
        </p:nvSpPr>
        <p:spPr>
          <a:xfrm>
            <a:off x="635000" y="115189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228600" algn="ctr">
              <a:spcBef>
                <a:spcPts val="0"/>
              </a:spcBef>
              <a:buSzTx/>
              <a:buNone/>
              <a:defRPr sz="4400"/>
            </a:lvl2pPr>
            <a:lvl3pPr marL="0" indent="457200" algn="ctr">
              <a:spcBef>
                <a:spcPts val="0"/>
              </a:spcBef>
              <a:buSzTx/>
              <a:buNone/>
              <a:defRPr sz="4400"/>
            </a:lvl3pPr>
            <a:lvl4pPr marL="0" indent="685800" algn="ctr">
              <a:spcBef>
                <a:spcPts val="0"/>
              </a:spcBef>
              <a:buSzTx/>
              <a:buNone/>
              <a:defRPr sz="4400"/>
            </a:lvl4pPr>
            <a:lvl5pPr marL="0" indent="914400" algn="ctr">
              <a:spcBef>
                <a:spcPts val="0"/>
              </a:spcBef>
              <a:buSzTx/>
              <a:buNone/>
              <a:defRPr sz="44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400">
                <a:solidFill>
                  <a:srgbClr val="FFFFFF"/>
                </a:solidFill>
              </a:rPr>
              <a:t>Textebene 1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4400">
                <a:solidFill>
                  <a:srgbClr val="FFFFFF"/>
                </a:solidFill>
              </a:rPr>
              <a:t>Textebene 2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4400">
                <a:solidFill>
                  <a:srgbClr val="FFFFFF"/>
                </a:solidFill>
              </a:rPr>
              <a:t>Textebene 3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4400">
                <a:solidFill>
                  <a:srgbClr val="FFFFFF"/>
                </a:solidFill>
              </a:rPr>
              <a:t>Textebene 4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4400">
                <a:solidFill>
                  <a:srgbClr val="FFFFFF"/>
                </a:solidFill>
              </a:rPr>
              <a:t>Textebene 5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- Mit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11200">
                <a:solidFill>
                  <a:srgbClr val="FFFFFF"/>
                </a:solidFill>
              </a:rPr>
              <a:t>Titeltext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Vertik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8400">
                <a:solidFill>
                  <a:srgbClr val="FFFFFF"/>
                </a:solidFill>
              </a:rPr>
              <a:t>Titeltext</a:t>
            </a:r>
          </a:p>
        </p:txBody>
      </p:sp>
      <p:sp>
        <p:nvSpPr>
          <p:cNvPr id="14" name="Shape 14"/>
          <p:cNvSpPr>
            <a:spLocks noGrp="1"/>
          </p:cNvSpPr>
          <p:nvPr>
            <p:ph type="body" idx="1"/>
          </p:nvPr>
        </p:nvSpPr>
        <p:spPr>
          <a:xfrm>
            <a:off x="1651000" y="66929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228600" algn="ctr">
              <a:spcBef>
                <a:spcPts val="0"/>
              </a:spcBef>
              <a:buSzTx/>
              <a:buNone/>
              <a:defRPr sz="4400"/>
            </a:lvl2pPr>
            <a:lvl3pPr marL="0" indent="457200" algn="ctr">
              <a:spcBef>
                <a:spcPts val="0"/>
              </a:spcBef>
              <a:buSzTx/>
              <a:buNone/>
              <a:defRPr sz="4400"/>
            </a:lvl3pPr>
            <a:lvl4pPr marL="0" indent="685800" algn="ctr">
              <a:spcBef>
                <a:spcPts val="0"/>
              </a:spcBef>
              <a:buSzTx/>
              <a:buNone/>
              <a:defRPr sz="4400"/>
            </a:lvl4pPr>
            <a:lvl5pPr marL="0" indent="914400" algn="ctr">
              <a:spcBef>
                <a:spcPts val="0"/>
              </a:spcBef>
              <a:buSzTx/>
              <a:buNone/>
              <a:defRPr sz="44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400">
                <a:solidFill>
                  <a:srgbClr val="FFFFFF"/>
                </a:solidFill>
              </a:rPr>
              <a:t>Textebene 1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4400">
                <a:solidFill>
                  <a:srgbClr val="FFFFFF"/>
                </a:solidFill>
              </a:rPr>
              <a:t>Textebene 2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4400">
                <a:solidFill>
                  <a:srgbClr val="FFFFFF"/>
                </a:solidFill>
              </a:rPr>
              <a:t>Textebene 3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4400">
                <a:solidFill>
                  <a:srgbClr val="FFFFFF"/>
                </a:solidFill>
              </a:rPr>
              <a:t>Textebene 4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4400">
                <a:solidFill>
                  <a:srgbClr val="FFFFFF"/>
                </a:solidFill>
              </a:rPr>
              <a:t>Textebene 5</a:t>
            </a: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- Ob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11200">
                <a:solidFill>
                  <a:srgbClr val="FFFFFF"/>
                </a:solidFill>
              </a:rPr>
              <a:t>Titeltext</a:t>
            </a: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&amp; Aufzäh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11200">
                <a:solidFill>
                  <a:srgbClr val="FFFFFF"/>
                </a:solidFill>
              </a:rPr>
              <a:t>Titeltext</a:t>
            </a:r>
          </a:p>
        </p:txBody>
      </p:sp>
      <p:sp>
        <p:nvSpPr>
          <p:cNvPr id="19" name="Shape 1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5200">
                <a:solidFill>
                  <a:srgbClr val="FFFFFF"/>
                </a:solidFill>
              </a:rPr>
              <a:t>Textebene 1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5200">
                <a:solidFill>
                  <a:srgbClr val="FFFFFF"/>
                </a:solidFill>
              </a:rPr>
              <a:t>Textebene 2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5200">
                <a:solidFill>
                  <a:srgbClr val="FFFFFF"/>
                </a:solidFill>
              </a:rPr>
              <a:t>Textebene 3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5200">
                <a:solidFill>
                  <a:srgbClr val="FFFFFF"/>
                </a:solidFill>
              </a:rPr>
              <a:t>Textebene 4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5200">
                <a:solidFill>
                  <a:srgbClr val="FFFFFF"/>
                </a:solidFill>
              </a:rPr>
              <a:t>Textebene 5</a:t>
            </a: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, Aufzählung &amp;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11200">
                <a:solidFill>
                  <a:srgbClr val="FFFFFF"/>
                </a:solidFill>
              </a:rPr>
              <a:t>Titeltext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4500"/>
            </a:lvl1pPr>
            <a:lvl2pPr marL="1117600" indent="-558800">
              <a:spcBef>
                <a:spcPts val="4500"/>
              </a:spcBef>
              <a:defRPr sz="4500"/>
            </a:lvl2pPr>
            <a:lvl3pPr marL="1676400" indent="-558800">
              <a:spcBef>
                <a:spcPts val="4500"/>
              </a:spcBef>
              <a:defRPr sz="4500"/>
            </a:lvl3pPr>
            <a:lvl4pPr marL="2235200" indent="-558800">
              <a:spcBef>
                <a:spcPts val="4500"/>
              </a:spcBef>
              <a:defRPr sz="4500"/>
            </a:lvl4pPr>
            <a:lvl5pPr marL="2794000" indent="-558800">
              <a:spcBef>
                <a:spcPts val="4500"/>
              </a:spcBef>
              <a:defRPr sz="45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500">
                <a:solidFill>
                  <a:srgbClr val="FFFFFF"/>
                </a:solidFill>
              </a:rPr>
              <a:t>Textebene 1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4500">
                <a:solidFill>
                  <a:srgbClr val="FFFFFF"/>
                </a:solidFill>
              </a:rPr>
              <a:t>Textebene 2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4500">
                <a:solidFill>
                  <a:srgbClr val="FFFFFF"/>
                </a:solidFill>
              </a:rPr>
              <a:t>Textebene 3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4500">
                <a:solidFill>
                  <a:srgbClr val="FFFFFF"/>
                </a:solidFill>
              </a:rPr>
              <a:t>Textebene 4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4500">
                <a:solidFill>
                  <a:srgbClr val="FFFFFF"/>
                </a:solidFill>
              </a:rPr>
              <a:t>Textebene 5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unk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7270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5200">
                <a:solidFill>
                  <a:srgbClr val="FFFFFF"/>
                </a:solidFill>
              </a:rPr>
              <a:t>Textebene 1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5200">
                <a:solidFill>
                  <a:srgbClr val="FFFFFF"/>
                </a:solidFill>
              </a:rPr>
              <a:t>Textebene 2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5200">
                <a:solidFill>
                  <a:srgbClr val="FFFFFF"/>
                </a:solidFill>
              </a:rPr>
              <a:t>Textebene 3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5200">
                <a:solidFill>
                  <a:srgbClr val="FFFFFF"/>
                </a:solidFill>
              </a:rPr>
              <a:t>Textebene 4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5200">
                <a:solidFill>
                  <a:srgbClr val="FFFFFF"/>
                </a:solidFill>
              </a:rPr>
              <a:t>Textebene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3 Stü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norm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11200">
                <a:solidFill>
                  <a:srgbClr val="FFFFFF"/>
                </a:solidFill>
              </a:rPr>
              <a:t>Titeltext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norm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5200">
                <a:solidFill>
                  <a:srgbClr val="FFFFFF"/>
                </a:solidFill>
              </a:rPr>
              <a:t>Textebene 1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5200">
                <a:solidFill>
                  <a:srgbClr val="FFFFFF"/>
                </a:solidFill>
              </a:rPr>
              <a:t>Textebene 2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5200">
                <a:solidFill>
                  <a:srgbClr val="FFFFFF"/>
                </a:solidFill>
              </a:rPr>
              <a:t>Textebene 3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5200">
                <a:solidFill>
                  <a:srgbClr val="FFFFFF"/>
                </a:solidFill>
              </a:rPr>
              <a:t>Textebene 4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5200">
                <a:solidFill>
                  <a:srgbClr val="FFFFFF"/>
                </a:solidFill>
              </a:rPr>
              <a:t>Textebene 5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algn="ctr" defTabSz="825500">
        <a:defRPr sz="112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1pPr>
      <a:lvl2pPr indent="228600" algn="ctr" defTabSz="825500">
        <a:defRPr sz="112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2pPr>
      <a:lvl3pPr indent="457200" algn="ctr" defTabSz="825500">
        <a:defRPr sz="112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3pPr>
      <a:lvl4pPr indent="685800" algn="ctr" defTabSz="825500">
        <a:defRPr sz="112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4pPr>
      <a:lvl5pPr indent="914400" algn="ctr" defTabSz="825500">
        <a:defRPr sz="112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5pPr>
      <a:lvl6pPr indent="1143000" algn="ctr" defTabSz="825500">
        <a:defRPr sz="112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6pPr>
      <a:lvl7pPr indent="1371600" algn="ctr" defTabSz="825500">
        <a:defRPr sz="112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7pPr>
      <a:lvl8pPr indent="1600200" algn="ctr" defTabSz="825500">
        <a:defRPr sz="112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8pPr>
      <a:lvl9pPr indent="1828800" algn="ctr" defTabSz="825500">
        <a:defRPr sz="112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9pPr>
    </p:titleStyle>
    <p:bodyStyle>
      <a:lvl1pPr marL="635000" indent="-635000" defTabSz="825500">
        <a:spcBef>
          <a:spcPts val="5900"/>
        </a:spcBef>
        <a:buSzPct val="75000"/>
        <a:buChar char="•"/>
        <a:defRPr sz="52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1pPr>
      <a:lvl2pPr marL="1270000" indent="-635000" defTabSz="825500">
        <a:spcBef>
          <a:spcPts val="5900"/>
        </a:spcBef>
        <a:buSzPct val="75000"/>
        <a:buChar char="•"/>
        <a:defRPr sz="52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2pPr>
      <a:lvl3pPr marL="1905000" indent="-635000" defTabSz="825500">
        <a:spcBef>
          <a:spcPts val="5900"/>
        </a:spcBef>
        <a:buSzPct val="75000"/>
        <a:buChar char="•"/>
        <a:defRPr sz="52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3pPr>
      <a:lvl4pPr marL="2540000" indent="-635000" defTabSz="825500">
        <a:spcBef>
          <a:spcPts val="5900"/>
        </a:spcBef>
        <a:buSzPct val="75000"/>
        <a:buChar char="•"/>
        <a:defRPr sz="52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4pPr>
      <a:lvl5pPr marL="3175000" indent="-635000" defTabSz="825500">
        <a:spcBef>
          <a:spcPts val="5900"/>
        </a:spcBef>
        <a:buSzPct val="75000"/>
        <a:buChar char="•"/>
        <a:defRPr sz="52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5pPr>
      <a:lvl6pPr marL="3810000" indent="-635000" defTabSz="825500">
        <a:spcBef>
          <a:spcPts val="5900"/>
        </a:spcBef>
        <a:buSzPct val="75000"/>
        <a:buChar char="•"/>
        <a:defRPr sz="52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6pPr>
      <a:lvl7pPr marL="4445000" indent="-635000" defTabSz="825500">
        <a:spcBef>
          <a:spcPts val="5900"/>
        </a:spcBef>
        <a:buSzPct val="75000"/>
        <a:buChar char="•"/>
        <a:defRPr sz="52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7pPr>
      <a:lvl8pPr marL="5080000" indent="-635000" defTabSz="825500">
        <a:spcBef>
          <a:spcPts val="5900"/>
        </a:spcBef>
        <a:buSzPct val="75000"/>
        <a:buChar char="•"/>
        <a:defRPr sz="52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8pPr>
      <a:lvl9pPr marL="5715000" indent="-635000" defTabSz="825500">
        <a:spcBef>
          <a:spcPts val="5900"/>
        </a:spcBef>
        <a:buSzPct val="75000"/>
        <a:buChar char="•"/>
        <a:defRPr sz="52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9pPr>
    </p:bodyStyle>
    <p:otherStyle>
      <a:lvl1pPr algn="ctr" defTabSz="825500">
        <a:defRPr sz="24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1pPr>
      <a:lvl2pPr indent="228600" algn="ctr" defTabSz="825500">
        <a:defRPr sz="24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2pPr>
      <a:lvl3pPr indent="457200" algn="ctr" defTabSz="825500">
        <a:defRPr sz="24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3pPr>
      <a:lvl4pPr indent="685800" algn="ctr" defTabSz="825500">
        <a:defRPr sz="24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4pPr>
      <a:lvl5pPr indent="914400" algn="ctr" defTabSz="825500">
        <a:defRPr sz="24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5pPr>
      <a:lvl6pPr indent="1143000" algn="ctr" defTabSz="825500">
        <a:defRPr sz="24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6pPr>
      <a:lvl7pPr indent="1371600" algn="ctr" defTabSz="825500">
        <a:defRPr sz="24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7pPr>
      <a:lvl8pPr indent="1600200" algn="ctr" defTabSz="825500">
        <a:defRPr sz="24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8pPr>
      <a:lvl9pPr indent="1828800" algn="ctr" defTabSz="825500">
        <a:defRPr sz="24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BibelCartoon.de" TargetMode="External"/><Relationship Id="rId2" Type="http://schemas.openxmlformats.org/officeDocument/2006/relationships/hyperlink" Target="http://Reli-Power.de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/>
          <p:nvPr/>
        </p:nvSpPr>
        <p:spPr>
          <a:xfrm>
            <a:off x="3107828" y="806450"/>
            <a:ext cx="17761943" cy="194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04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10400"/>
              <a:t>Die Geschichte von Abraham</a:t>
            </a:r>
          </a:p>
        </p:txBody>
      </p:sp>
      <p:pic>
        <p:nvPicPr>
          <p:cNvPr id="33" name="K-Abraham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7308124" y="3119966"/>
            <a:ext cx="9361352" cy="917101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/>
          <p:nvPr/>
        </p:nvSpPr>
        <p:spPr>
          <a:xfrm>
            <a:off x="5550479" y="366183"/>
            <a:ext cx="12944376" cy="194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104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10400"/>
              <a:t>Wer hat das gesagt?</a:t>
            </a:r>
          </a:p>
        </p:txBody>
      </p:sp>
      <p:pic>
        <p:nvPicPr>
          <p:cNvPr id="139" name="K-Abraham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818600" y="8274994"/>
            <a:ext cx="3781467" cy="3704579"/>
          </a:xfrm>
          <a:prstGeom prst="rect">
            <a:avLst/>
          </a:prstGeom>
          <a:ln w="12700">
            <a:miter lim="400000"/>
          </a:ln>
        </p:spPr>
      </p:pic>
      <p:pic>
        <p:nvPicPr>
          <p:cNvPr id="140" name="K-Hagar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10552112" y="8445464"/>
            <a:ext cx="4006115" cy="3704579"/>
          </a:xfrm>
          <a:prstGeom prst="rect">
            <a:avLst/>
          </a:prstGeom>
          <a:ln w="12700">
            <a:miter lim="400000"/>
          </a:ln>
        </p:spPr>
      </p:pic>
      <p:pic>
        <p:nvPicPr>
          <p:cNvPr id="141" name="K-Lot.png"/>
          <p:cNvPicPr/>
          <p:nvPr/>
        </p:nvPicPr>
        <p:blipFill>
          <a:blip r:embed="rId4"/>
          <a:stretch>
            <a:fillRect/>
          </a:stretch>
        </p:blipFill>
        <p:spPr>
          <a:xfrm>
            <a:off x="15446669" y="8338675"/>
            <a:ext cx="4193757" cy="3976192"/>
          </a:xfrm>
          <a:prstGeom prst="rect">
            <a:avLst/>
          </a:prstGeom>
          <a:ln w="12700">
            <a:miter lim="400000"/>
          </a:ln>
        </p:spPr>
      </p:pic>
      <p:pic>
        <p:nvPicPr>
          <p:cNvPr id="142" name="K-Sarah.png"/>
          <p:cNvPicPr/>
          <p:nvPr/>
        </p:nvPicPr>
        <p:blipFill>
          <a:blip r:embed="rId5"/>
          <a:stretch>
            <a:fillRect/>
          </a:stretch>
        </p:blipFill>
        <p:spPr>
          <a:xfrm>
            <a:off x="5224433" y="7983415"/>
            <a:ext cx="4439238" cy="4628678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Shape 143"/>
          <p:cNvSpPr/>
          <p:nvPr/>
        </p:nvSpPr>
        <p:spPr>
          <a:xfrm>
            <a:off x="927100" y="11510714"/>
            <a:ext cx="3564467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Abraham</a:t>
            </a:r>
          </a:p>
        </p:txBody>
      </p:sp>
      <p:sp>
        <p:nvSpPr>
          <p:cNvPr id="144" name="Shape 144"/>
          <p:cNvSpPr/>
          <p:nvPr/>
        </p:nvSpPr>
        <p:spPr>
          <a:xfrm>
            <a:off x="5661818" y="11797696"/>
            <a:ext cx="3564468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Sarah</a:t>
            </a:r>
          </a:p>
        </p:txBody>
      </p:sp>
      <p:sp>
        <p:nvSpPr>
          <p:cNvPr id="145" name="Shape 145"/>
          <p:cNvSpPr/>
          <p:nvPr/>
        </p:nvSpPr>
        <p:spPr>
          <a:xfrm>
            <a:off x="16596768" y="11874781"/>
            <a:ext cx="1893558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Lot</a:t>
            </a:r>
          </a:p>
        </p:txBody>
      </p:sp>
      <p:sp>
        <p:nvSpPr>
          <p:cNvPr id="146" name="Shape 146"/>
          <p:cNvSpPr/>
          <p:nvPr/>
        </p:nvSpPr>
        <p:spPr>
          <a:xfrm>
            <a:off x="11370596" y="11797696"/>
            <a:ext cx="2369147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Hagar</a:t>
            </a:r>
          </a:p>
        </p:txBody>
      </p:sp>
      <p:sp>
        <p:nvSpPr>
          <p:cNvPr id="147" name="Shape 147"/>
          <p:cNvSpPr/>
          <p:nvPr/>
        </p:nvSpPr>
        <p:spPr>
          <a:xfrm>
            <a:off x="20618772" y="10172981"/>
            <a:ext cx="2707171" cy="2087713"/>
          </a:xfrm>
          <a:prstGeom prst="roundRect">
            <a:avLst>
              <a:gd name="adj" fmla="val 12526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Gott</a:t>
            </a:r>
          </a:p>
        </p:txBody>
      </p:sp>
      <p:sp>
        <p:nvSpPr>
          <p:cNvPr id="148" name="Shape 148"/>
          <p:cNvSpPr/>
          <p:nvPr/>
        </p:nvSpPr>
        <p:spPr>
          <a:xfrm>
            <a:off x="-24937" y="2554953"/>
            <a:ext cx="24433873" cy="5182792"/>
          </a:xfrm>
          <a:prstGeom prst="rect">
            <a:avLst/>
          </a:prstGeom>
          <a:solidFill>
            <a:srgbClr val="000000">
              <a:alpha val="49502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  <p:sp>
        <p:nvSpPr>
          <p:cNvPr id="149" name="Shape 149"/>
          <p:cNvSpPr/>
          <p:nvPr/>
        </p:nvSpPr>
        <p:spPr>
          <a:xfrm>
            <a:off x="1050830" y="3323166"/>
            <a:ext cx="22651170" cy="327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90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Was ist, wenn es nur 50 Gerechte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90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in Sodom gibt?</a:t>
            </a:r>
          </a:p>
        </p:txBody>
      </p:sp>
      <p:sp>
        <p:nvSpPr>
          <p:cNvPr id="150" name="Shape 150"/>
          <p:cNvSpPr/>
          <p:nvPr/>
        </p:nvSpPr>
        <p:spPr>
          <a:xfrm>
            <a:off x="489715" y="8532788"/>
            <a:ext cx="4439237" cy="42843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304800">
            <a:solidFill>
              <a:srgbClr val="FF2600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" grpId="1" animBg="1" advAuto="0"/>
      <p:bldP spid="149" grpId="2" animBg="1" advAuto="0"/>
      <p:bldP spid="150" grpId="3" animBg="1" advAuto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/>
          <p:nvPr/>
        </p:nvSpPr>
        <p:spPr>
          <a:xfrm>
            <a:off x="5550479" y="366183"/>
            <a:ext cx="12944376" cy="194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104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10400"/>
              <a:t>Wer hat das gesagt?</a:t>
            </a:r>
          </a:p>
        </p:txBody>
      </p:sp>
      <p:pic>
        <p:nvPicPr>
          <p:cNvPr id="153" name="K-Abraham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818600" y="8274994"/>
            <a:ext cx="3781467" cy="3704579"/>
          </a:xfrm>
          <a:prstGeom prst="rect">
            <a:avLst/>
          </a:prstGeom>
          <a:ln w="12700">
            <a:miter lim="400000"/>
          </a:ln>
        </p:spPr>
      </p:pic>
      <p:pic>
        <p:nvPicPr>
          <p:cNvPr id="154" name="K-Hagar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10552112" y="8445464"/>
            <a:ext cx="4006115" cy="3704579"/>
          </a:xfrm>
          <a:prstGeom prst="rect">
            <a:avLst/>
          </a:prstGeom>
          <a:ln w="12700">
            <a:miter lim="400000"/>
          </a:ln>
        </p:spPr>
      </p:pic>
      <p:pic>
        <p:nvPicPr>
          <p:cNvPr id="155" name="K-Lot.png"/>
          <p:cNvPicPr/>
          <p:nvPr/>
        </p:nvPicPr>
        <p:blipFill>
          <a:blip r:embed="rId4"/>
          <a:stretch>
            <a:fillRect/>
          </a:stretch>
        </p:blipFill>
        <p:spPr>
          <a:xfrm>
            <a:off x="15446669" y="8338675"/>
            <a:ext cx="4193757" cy="3976192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K-Sarah.png"/>
          <p:cNvPicPr/>
          <p:nvPr/>
        </p:nvPicPr>
        <p:blipFill>
          <a:blip r:embed="rId5"/>
          <a:stretch>
            <a:fillRect/>
          </a:stretch>
        </p:blipFill>
        <p:spPr>
          <a:xfrm>
            <a:off x="5224433" y="7983415"/>
            <a:ext cx="4439238" cy="4628678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Shape 157"/>
          <p:cNvSpPr/>
          <p:nvPr/>
        </p:nvSpPr>
        <p:spPr>
          <a:xfrm>
            <a:off x="927100" y="11510714"/>
            <a:ext cx="3564467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Abraham</a:t>
            </a:r>
          </a:p>
        </p:txBody>
      </p:sp>
      <p:sp>
        <p:nvSpPr>
          <p:cNvPr id="158" name="Shape 158"/>
          <p:cNvSpPr/>
          <p:nvPr/>
        </p:nvSpPr>
        <p:spPr>
          <a:xfrm>
            <a:off x="5661818" y="11797696"/>
            <a:ext cx="3564468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Sarah</a:t>
            </a:r>
          </a:p>
        </p:txBody>
      </p:sp>
      <p:sp>
        <p:nvSpPr>
          <p:cNvPr id="159" name="Shape 159"/>
          <p:cNvSpPr/>
          <p:nvPr/>
        </p:nvSpPr>
        <p:spPr>
          <a:xfrm>
            <a:off x="16596768" y="11874781"/>
            <a:ext cx="1893558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Lot</a:t>
            </a:r>
          </a:p>
        </p:txBody>
      </p:sp>
      <p:sp>
        <p:nvSpPr>
          <p:cNvPr id="160" name="Shape 160"/>
          <p:cNvSpPr/>
          <p:nvPr/>
        </p:nvSpPr>
        <p:spPr>
          <a:xfrm>
            <a:off x="11370596" y="11797696"/>
            <a:ext cx="2369147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Hagar</a:t>
            </a:r>
          </a:p>
        </p:txBody>
      </p:sp>
      <p:sp>
        <p:nvSpPr>
          <p:cNvPr id="161" name="Shape 161"/>
          <p:cNvSpPr/>
          <p:nvPr/>
        </p:nvSpPr>
        <p:spPr>
          <a:xfrm>
            <a:off x="20618772" y="10172981"/>
            <a:ext cx="2707171" cy="2087713"/>
          </a:xfrm>
          <a:prstGeom prst="roundRect">
            <a:avLst>
              <a:gd name="adj" fmla="val 12526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Gott</a:t>
            </a:r>
          </a:p>
        </p:txBody>
      </p:sp>
      <p:sp>
        <p:nvSpPr>
          <p:cNvPr id="162" name="Shape 162"/>
          <p:cNvSpPr/>
          <p:nvPr/>
        </p:nvSpPr>
        <p:spPr>
          <a:xfrm>
            <a:off x="-24937" y="2554953"/>
            <a:ext cx="24433873" cy="5182792"/>
          </a:xfrm>
          <a:prstGeom prst="rect">
            <a:avLst/>
          </a:prstGeom>
          <a:solidFill>
            <a:srgbClr val="000000">
              <a:alpha val="49502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  <p:sp>
        <p:nvSpPr>
          <p:cNvPr id="163" name="Shape 163"/>
          <p:cNvSpPr/>
          <p:nvPr/>
        </p:nvSpPr>
        <p:spPr>
          <a:xfrm>
            <a:off x="1050830" y="3323166"/>
            <a:ext cx="22651170" cy="327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90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Unsere Tiere haben nicht genug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90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Platz um zu weiden.</a:t>
            </a:r>
          </a:p>
        </p:txBody>
      </p:sp>
      <p:sp>
        <p:nvSpPr>
          <p:cNvPr id="164" name="Shape 164"/>
          <p:cNvSpPr/>
          <p:nvPr/>
        </p:nvSpPr>
        <p:spPr>
          <a:xfrm>
            <a:off x="15323929" y="8702121"/>
            <a:ext cx="4439237" cy="42843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304800">
            <a:solidFill>
              <a:srgbClr val="FF2600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" grpId="1" animBg="1" advAuto="0"/>
      <p:bldP spid="163" grpId="2" animBg="1" advAuto="0"/>
      <p:bldP spid="164" grpId="3" animBg="1" advAuto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5550479" y="366183"/>
            <a:ext cx="12944376" cy="194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104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10400"/>
              <a:t>Wer hat das gesagt?</a:t>
            </a:r>
          </a:p>
        </p:txBody>
      </p:sp>
      <p:pic>
        <p:nvPicPr>
          <p:cNvPr id="167" name="K-Abraham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818600" y="8274994"/>
            <a:ext cx="3781467" cy="3704579"/>
          </a:xfrm>
          <a:prstGeom prst="rect">
            <a:avLst/>
          </a:prstGeom>
          <a:ln w="12700">
            <a:miter lim="400000"/>
          </a:ln>
        </p:spPr>
      </p:pic>
      <p:pic>
        <p:nvPicPr>
          <p:cNvPr id="168" name="K-Hagar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10552112" y="8445464"/>
            <a:ext cx="4006115" cy="3704579"/>
          </a:xfrm>
          <a:prstGeom prst="rect">
            <a:avLst/>
          </a:prstGeom>
          <a:ln w="12700">
            <a:miter lim="400000"/>
          </a:ln>
        </p:spPr>
      </p:pic>
      <p:pic>
        <p:nvPicPr>
          <p:cNvPr id="169" name="K-Lot.png"/>
          <p:cNvPicPr/>
          <p:nvPr/>
        </p:nvPicPr>
        <p:blipFill>
          <a:blip r:embed="rId4"/>
          <a:stretch>
            <a:fillRect/>
          </a:stretch>
        </p:blipFill>
        <p:spPr>
          <a:xfrm>
            <a:off x="15446669" y="8338675"/>
            <a:ext cx="4193757" cy="3976192"/>
          </a:xfrm>
          <a:prstGeom prst="rect">
            <a:avLst/>
          </a:prstGeom>
          <a:ln w="12700">
            <a:miter lim="400000"/>
          </a:ln>
        </p:spPr>
      </p:pic>
      <p:pic>
        <p:nvPicPr>
          <p:cNvPr id="170" name="K-Sarah.png"/>
          <p:cNvPicPr/>
          <p:nvPr/>
        </p:nvPicPr>
        <p:blipFill>
          <a:blip r:embed="rId5"/>
          <a:stretch>
            <a:fillRect/>
          </a:stretch>
        </p:blipFill>
        <p:spPr>
          <a:xfrm>
            <a:off x="5224433" y="7983415"/>
            <a:ext cx="4439238" cy="4628678"/>
          </a:xfrm>
          <a:prstGeom prst="rect">
            <a:avLst/>
          </a:prstGeom>
          <a:ln w="12700">
            <a:miter lim="400000"/>
          </a:ln>
        </p:spPr>
      </p:pic>
      <p:sp>
        <p:nvSpPr>
          <p:cNvPr id="171" name="Shape 171"/>
          <p:cNvSpPr/>
          <p:nvPr/>
        </p:nvSpPr>
        <p:spPr>
          <a:xfrm>
            <a:off x="927100" y="11510714"/>
            <a:ext cx="3564467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Abraham</a:t>
            </a:r>
          </a:p>
        </p:txBody>
      </p:sp>
      <p:sp>
        <p:nvSpPr>
          <p:cNvPr id="172" name="Shape 172"/>
          <p:cNvSpPr/>
          <p:nvPr/>
        </p:nvSpPr>
        <p:spPr>
          <a:xfrm>
            <a:off x="5661818" y="11797696"/>
            <a:ext cx="3564468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Sarah</a:t>
            </a:r>
          </a:p>
        </p:txBody>
      </p:sp>
      <p:sp>
        <p:nvSpPr>
          <p:cNvPr id="173" name="Shape 173"/>
          <p:cNvSpPr/>
          <p:nvPr/>
        </p:nvSpPr>
        <p:spPr>
          <a:xfrm>
            <a:off x="16596768" y="11874781"/>
            <a:ext cx="1893558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Lot</a:t>
            </a:r>
          </a:p>
        </p:txBody>
      </p:sp>
      <p:sp>
        <p:nvSpPr>
          <p:cNvPr id="174" name="Shape 174"/>
          <p:cNvSpPr/>
          <p:nvPr/>
        </p:nvSpPr>
        <p:spPr>
          <a:xfrm>
            <a:off x="11370596" y="11797696"/>
            <a:ext cx="2369147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Hagar</a:t>
            </a:r>
          </a:p>
        </p:txBody>
      </p:sp>
      <p:sp>
        <p:nvSpPr>
          <p:cNvPr id="175" name="Shape 175"/>
          <p:cNvSpPr/>
          <p:nvPr/>
        </p:nvSpPr>
        <p:spPr>
          <a:xfrm>
            <a:off x="20618772" y="10172981"/>
            <a:ext cx="2707171" cy="2087713"/>
          </a:xfrm>
          <a:prstGeom prst="roundRect">
            <a:avLst>
              <a:gd name="adj" fmla="val 12526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Gott</a:t>
            </a:r>
          </a:p>
        </p:txBody>
      </p:sp>
      <p:sp>
        <p:nvSpPr>
          <p:cNvPr id="176" name="Shape 176"/>
          <p:cNvSpPr/>
          <p:nvPr/>
        </p:nvSpPr>
        <p:spPr>
          <a:xfrm>
            <a:off x="-24937" y="2554953"/>
            <a:ext cx="24433873" cy="5182792"/>
          </a:xfrm>
          <a:prstGeom prst="rect">
            <a:avLst/>
          </a:prstGeom>
          <a:solidFill>
            <a:srgbClr val="000000">
              <a:alpha val="49502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  <p:sp>
        <p:nvSpPr>
          <p:cNvPr id="177" name="Shape 177"/>
          <p:cNvSpPr/>
          <p:nvPr/>
        </p:nvSpPr>
        <p:spPr>
          <a:xfrm>
            <a:off x="1050830" y="4116916"/>
            <a:ext cx="22651170" cy="1689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>
              <a:defRPr sz="9000"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9000">
                <a:solidFill>
                  <a:srgbClr val="FFFFFF"/>
                </a:solidFill>
              </a:rPr>
              <a:t>Opfere mir deinen Sohn.</a:t>
            </a:r>
          </a:p>
        </p:txBody>
      </p:sp>
      <p:sp>
        <p:nvSpPr>
          <p:cNvPr id="178" name="Shape 178"/>
          <p:cNvSpPr/>
          <p:nvPr/>
        </p:nvSpPr>
        <p:spPr>
          <a:xfrm>
            <a:off x="19752739" y="8922254"/>
            <a:ext cx="4439237" cy="42843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304800">
            <a:solidFill>
              <a:srgbClr val="FF2600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" grpId="1" animBg="1" advAuto="0"/>
      <p:bldP spid="177" grpId="2" animBg="1" advAuto="0"/>
      <p:bldP spid="178" grpId="3" animBg="1" advAuto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Shape 180"/>
          <p:cNvSpPr/>
          <p:nvPr/>
        </p:nvSpPr>
        <p:spPr>
          <a:xfrm>
            <a:off x="5550479" y="366183"/>
            <a:ext cx="12944376" cy="194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104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10400"/>
              <a:t>Wer hat das gesagt?</a:t>
            </a:r>
          </a:p>
        </p:txBody>
      </p:sp>
      <p:pic>
        <p:nvPicPr>
          <p:cNvPr id="181" name="K-Abraham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818600" y="8274994"/>
            <a:ext cx="3781467" cy="3704579"/>
          </a:xfrm>
          <a:prstGeom prst="rect">
            <a:avLst/>
          </a:prstGeom>
          <a:ln w="12700">
            <a:miter lim="400000"/>
          </a:ln>
        </p:spPr>
      </p:pic>
      <p:pic>
        <p:nvPicPr>
          <p:cNvPr id="182" name="K-Hagar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10552112" y="8445464"/>
            <a:ext cx="4006115" cy="3704579"/>
          </a:xfrm>
          <a:prstGeom prst="rect">
            <a:avLst/>
          </a:prstGeom>
          <a:ln w="12700">
            <a:miter lim="400000"/>
          </a:ln>
        </p:spPr>
      </p:pic>
      <p:pic>
        <p:nvPicPr>
          <p:cNvPr id="183" name="K-Lot.png"/>
          <p:cNvPicPr/>
          <p:nvPr/>
        </p:nvPicPr>
        <p:blipFill>
          <a:blip r:embed="rId4"/>
          <a:stretch>
            <a:fillRect/>
          </a:stretch>
        </p:blipFill>
        <p:spPr>
          <a:xfrm>
            <a:off x="15446669" y="8338675"/>
            <a:ext cx="4193757" cy="3976192"/>
          </a:xfrm>
          <a:prstGeom prst="rect">
            <a:avLst/>
          </a:prstGeom>
          <a:ln w="12700">
            <a:miter lim="400000"/>
          </a:ln>
        </p:spPr>
      </p:pic>
      <p:pic>
        <p:nvPicPr>
          <p:cNvPr id="184" name="K-Sarah.png"/>
          <p:cNvPicPr/>
          <p:nvPr/>
        </p:nvPicPr>
        <p:blipFill>
          <a:blip r:embed="rId5"/>
          <a:stretch>
            <a:fillRect/>
          </a:stretch>
        </p:blipFill>
        <p:spPr>
          <a:xfrm>
            <a:off x="5224433" y="7983415"/>
            <a:ext cx="4439238" cy="4628678"/>
          </a:xfrm>
          <a:prstGeom prst="rect">
            <a:avLst/>
          </a:prstGeom>
          <a:ln w="12700">
            <a:miter lim="400000"/>
          </a:ln>
        </p:spPr>
      </p:pic>
      <p:sp>
        <p:nvSpPr>
          <p:cNvPr id="185" name="Shape 185"/>
          <p:cNvSpPr/>
          <p:nvPr/>
        </p:nvSpPr>
        <p:spPr>
          <a:xfrm>
            <a:off x="927100" y="11510714"/>
            <a:ext cx="3564467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Abraham</a:t>
            </a:r>
          </a:p>
        </p:txBody>
      </p:sp>
      <p:sp>
        <p:nvSpPr>
          <p:cNvPr id="186" name="Shape 186"/>
          <p:cNvSpPr/>
          <p:nvPr/>
        </p:nvSpPr>
        <p:spPr>
          <a:xfrm>
            <a:off x="5661818" y="11797696"/>
            <a:ext cx="3564468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Sarah</a:t>
            </a:r>
          </a:p>
        </p:txBody>
      </p:sp>
      <p:sp>
        <p:nvSpPr>
          <p:cNvPr id="187" name="Shape 187"/>
          <p:cNvSpPr/>
          <p:nvPr/>
        </p:nvSpPr>
        <p:spPr>
          <a:xfrm>
            <a:off x="16596768" y="11874781"/>
            <a:ext cx="1893558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Lot</a:t>
            </a:r>
          </a:p>
        </p:txBody>
      </p:sp>
      <p:sp>
        <p:nvSpPr>
          <p:cNvPr id="188" name="Shape 188"/>
          <p:cNvSpPr/>
          <p:nvPr/>
        </p:nvSpPr>
        <p:spPr>
          <a:xfrm>
            <a:off x="11370596" y="11797696"/>
            <a:ext cx="2369147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Hagar</a:t>
            </a:r>
          </a:p>
        </p:txBody>
      </p:sp>
      <p:sp>
        <p:nvSpPr>
          <p:cNvPr id="189" name="Shape 189"/>
          <p:cNvSpPr/>
          <p:nvPr/>
        </p:nvSpPr>
        <p:spPr>
          <a:xfrm>
            <a:off x="20618772" y="10172981"/>
            <a:ext cx="2707171" cy="2087713"/>
          </a:xfrm>
          <a:prstGeom prst="roundRect">
            <a:avLst>
              <a:gd name="adj" fmla="val 12526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Gott</a:t>
            </a:r>
          </a:p>
        </p:txBody>
      </p:sp>
      <p:sp>
        <p:nvSpPr>
          <p:cNvPr id="190" name="Shape 190"/>
          <p:cNvSpPr/>
          <p:nvPr/>
        </p:nvSpPr>
        <p:spPr>
          <a:xfrm>
            <a:off x="-24937" y="2554953"/>
            <a:ext cx="24433873" cy="5182792"/>
          </a:xfrm>
          <a:prstGeom prst="rect">
            <a:avLst/>
          </a:prstGeom>
          <a:solidFill>
            <a:srgbClr val="000000">
              <a:alpha val="49502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  <p:sp>
        <p:nvSpPr>
          <p:cNvPr id="191" name="Shape 191"/>
          <p:cNvSpPr/>
          <p:nvPr/>
        </p:nvSpPr>
        <p:spPr>
          <a:xfrm>
            <a:off x="1050830" y="3323166"/>
            <a:ext cx="22651170" cy="327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90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Kommt mit zu mir nach Hause.</a:t>
            </a:r>
            <a:br>
              <a:rPr sz="90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sz="90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In der Stadt ist es gefährlich.</a:t>
            </a:r>
          </a:p>
        </p:txBody>
      </p:sp>
      <p:sp>
        <p:nvSpPr>
          <p:cNvPr id="192" name="Shape 192"/>
          <p:cNvSpPr/>
          <p:nvPr/>
        </p:nvSpPr>
        <p:spPr>
          <a:xfrm>
            <a:off x="15323929" y="8837587"/>
            <a:ext cx="4439237" cy="42843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304800">
            <a:solidFill>
              <a:srgbClr val="FF2600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" grpId="1" animBg="1" advAuto="0"/>
      <p:bldP spid="191" grpId="2" animBg="1" advAuto="0"/>
      <p:bldP spid="192" grpId="3" animBg="1" advAuto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Shape 194"/>
          <p:cNvSpPr/>
          <p:nvPr/>
        </p:nvSpPr>
        <p:spPr>
          <a:xfrm>
            <a:off x="5550479" y="366183"/>
            <a:ext cx="12944376" cy="194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104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10400"/>
              <a:t>Wer hat das gesagt?</a:t>
            </a:r>
          </a:p>
        </p:txBody>
      </p:sp>
      <p:pic>
        <p:nvPicPr>
          <p:cNvPr id="195" name="K-Abraham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818600" y="8274994"/>
            <a:ext cx="3781467" cy="3704579"/>
          </a:xfrm>
          <a:prstGeom prst="rect">
            <a:avLst/>
          </a:prstGeom>
          <a:ln w="12700">
            <a:miter lim="400000"/>
          </a:ln>
        </p:spPr>
      </p:pic>
      <p:pic>
        <p:nvPicPr>
          <p:cNvPr id="196" name="K-Hagar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10552112" y="8445464"/>
            <a:ext cx="4006115" cy="3704579"/>
          </a:xfrm>
          <a:prstGeom prst="rect">
            <a:avLst/>
          </a:prstGeom>
          <a:ln w="12700">
            <a:miter lim="400000"/>
          </a:ln>
        </p:spPr>
      </p:pic>
      <p:pic>
        <p:nvPicPr>
          <p:cNvPr id="197" name="K-Lot.png"/>
          <p:cNvPicPr/>
          <p:nvPr/>
        </p:nvPicPr>
        <p:blipFill>
          <a:blip r:embed="rId4"/>
          <a:stretch>
            <a:fillRect/>
          </a:stretch>
        </p:blipFill>
        <p:spPr>
          <a:xfrm>
            <a:off x="15446669" y="8338675"/>
            <a:ext cx="4193757" cy="3976192"/>
          </a:xfrm>
          <a:prstGeom prst="rect">
            <a:avLst/>
          </a:prstGeom>
          <a:ln w="12700">
            <a:miter lim="400000"/>
          </a:ln>
        </p:spPr>
      </p:pic>
      <p:pic>
        <p:nvPicPr>
          <p:cNvPr id="198" name="K-Sarah.png"/>
          <p:cNvPicPr/>
          <p:nvPr/>
        </p:nvPicPr>
        <p:blipFill>
          <a:blip r:embed="rId5"/>
          <a:stretch>
            <a:fillRect/>
          </a:stretch>
        </p:blipFill>
        <p:spPr>
          <a:xfrm>
            <a:off x="5224433" y="7983415"/>
            <a:ext cx="4439238" cy="4628678"/>
          </a:xfrm>
          <a:prstGeom prst="rect">
            <a:avLst/>
          </a:prstGeom>
          <a:ln w="12700">
            <a:miter lim="400000"/>
          </a:ln>
        </p:spPr>
      </p:pic>
      <p:sp>
        <p:nvSpPr>
          <p:cNvPr id="199" name="Shape 199"/>
          <p:cNvSpPr/>
          <p:nvPr/>
        </p:nvSpPr>
        <p:spPr>
          <a:xfrm>
            <a:off x="927100" y="11510714"/>
            <a:ext cx="3564467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Abraham</a:t>
            </a:r>
          </a:p>
        </p:txBody>
      </p:sp>
      <p:sp>
        <p:nvSpPr>
          <p:cNvPr id="200" name="Shape 200"/>
          <p:cNvSpPr/>
          <p:nvPr/>
        </p:nvSpPr>
        <p:spPr>
          <a:xfrm>
            <a:off x="5661818" y="11797696"/>
            <a:ext cx="3564468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Sarah</a:t>
            </a:r>
          </a:p>
        </p:txBody>
      </p:sp>
      <p:sp>
        <p:nvSpPr>
          <p:cNvPr id="201" name="Shape 201"/>
          <p:cNvSpPr/>
          <p:nvPr/>
        </p:nvSpPr>
        <p:spPr>
          <a:xfrm>
            <a:off x="16596768" y="11874781"/>
            <a:ext cx="1893558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Lot</a:t>
            </a:r>
          </a:p>
        </p:txBody>
      </p:sp>
      <p:sp>
        <p:nvSpPr>
          <p:cNvPr id="202" name="Shape 202"/>
          <p:cNvSpPr/>
          <p:nvPr/>
        </p:nvSpPr>
        <p:spPr>
          <a:xfrm>
            <a:off x="11370596" y="11797696"/>
            <a:ext cx="2369147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Hagar</a:t>
            </a:r>
          </a:p>
        </p:txBody>
      </p:sp>
      <p:sp>
        <p:nvSpPr>
          <p:cNvPr id="203" name="Shape 203"/>
          <p:cNvSpPr/>
          <p:nvPr/>
        </p:nvSpPr>
        <p:spPr>
          <a:xfrm>
            <a:off x="20618772" y="10172981"/>
            <a:ext cx="2707171" cy="2087713"/>
          </a:xfrm>
          <a:prstGeom prst="roundRect">
            <a:avLst>
              <a:gd name="adj" fmla="val 12526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Gott</a:t>
            </a:r>
          </a:p>
        </p:txBody>
      </p:sp>
      <p:sp>
        <p:nvSpPr>
          <p:cNvPr id="204" name="Shape 204"/>
          <p:cNvSpPr/>
          <p:nvPr/>
        </p:nvSpPr>
        <p:spPr>
          <a:xfrm>
            <a:off x="-24937" y="2554953"/>
            <a:ext cx="24433873" cy="5182792"/>
          </a:xfrm>
          <a:prstGeom prst="rect">
            <a:avLst/>
          </a:prstGeom>
          <a:solidFill>
            <a:srgbClr val="000000">
              <a:alpha val="49502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  <p:sp>
        <p:nvSpPr>
          <p:cNvPr id="205" name="Shape 205"/>
          <p:cNvSpPr/>
          <p:nvPr/>
        </p:nvSpPr>
        <p:spPr>
          <a:xfrm>
            <a:off x="1050830" y="3323166"/>
            <a:ext cx="22651170" cy="327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>
              <a:defRPr sz="9000"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9000">
                <a:solidFill>
                  <a:srgbClr val="FFFFFF"/>
                </a:solidFill>
              </a:rPr>
              <a:t>Du bist der Gott, der sogar mich sieht / ernst nimmt.</a:t>
            </a:r>
          </a:p>
        </p:txBody>
      </p:sp>
      <p:sp>
        <p:nvSpPr>
          <p:cNvPr id="206" name="Shape 206"/>
          <p:cNvSpPr/>
          <p:nvPr/>
        </p:nvSpPr>
        <p:spPr>
          <a:xfrm>
            <a:off x="10373926" y="8735987"/>
            <a:ext cx="4439237" cy="42843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304800">
            <a:solidFill>
              <a:srgbClr val="FF2600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" grpId="1" animBg="1" advAuto="0"/>
      <p:bldP spid="205" grpId="2" animBg="1" advAuto="0"/>
      <p:bldP spid="206" grpId="3" animBg="1" advAuto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Shape 208"/>
          <p:cNvSpPr/>
          <p:nvPr/>
        </p:nvSpPr>
        <p:spPr>
          <a:xfrm>
            <a:off x="5550479" y="366183"/>
            <a:ext cx="12944376" cy="194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104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10400"/>
              <a:t>Wer hat das gesagt?</a:t>
            </a:r>
          </a:p>
        </p:txBody>
      </p:sp>
      <p:pic>
        <p:nvPicPr>
          <p:cNvPr id="209" name="K-Abraham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818600" y="8274994"/>
            <a:ext cx="3781467" cy="3704579"/>
          </a:xfrm>
          <a:prstGeom prst="rect">
            <a:avLst/>
          </a:prstGeom>
          <a:ln w="12700">
            <a:miter lim="400000"/>
          </a:ln>
        </p:spPr>
      </p:pic>
      <p:pic>
        <p:nvPicPr>
          <p:cNvPr id="210" name="K-Hagar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10552112" y="8445464"/>
            <a:ext cx="4006115" cy="3704579"/>
          </a:xfrm>
          <a:prstGeom prst="rect">
            <a:avLst/>
          </a:prstGeom>
          <a:ln w="12700">
            <a:miter lim="400000"/>
          </a:ln>
        </p:spPr>
      </p:pic>
      <p:pic>
        <p:nvPicPr>
          <p:cNvPr id="211" name="K-Lot.png"/>
          <p:cNvPicPr/>
          <p:nvPr/>
        </p:nvPicPr>
        <p:blipFill>
          <a:blip r:embed="rId4"/>
          <a:stretch>
            <a:fillRect/>
          </a:stretch>
        </p:blipFill>
        <p:spPr>
          <a:xfrm>
            <a:off x="15446669" y="8338675"/>
            <a:ext cx="4193757" cy="3976192"/>
          </a:xfrm>
          <a:prstGeom prst="rect">
            <a:avLst/>
          </a:prstGeom>
          <a:ln w="12700">
            <a:miter lim="400000"/>
          </a:ln>
        </p:spPr>
      </p:pic>
      <p:pic>
        <p:nvPicPr>
          <p:cNvPr id="212" name="K-Sarah.png"/>
          <p:cNvPicPr/>
          <p:nvPr/>
        </p:nvPicPr>
        <p:blipFill>
          <a:blip r:embed="rId5"/>
          <a:stretch>
            <a:fillRect/>
          </a:stretch>
        </p:blipFill>
        <p:spPr>
          <a:xfrm>
            <a:off x="5224433" y="7983415"/>
            <a:ext cx="4439238" cy="4628678"/>
          </a:xfrm>
          <a:prstGeom prst="rect">
            <a:avLst/>
          </a:prstGeom>
          <a:ln w="12700">
            <a:miter lim="400000"/>
          </a:ln>
        </p:spPr>
      </p:pic>
      <p:sp>
        <p:nvSpPr>
          <p:cNvPr id="213" name="Shape 213"/>
          <p:cNvSpPr/>
          <p:nvPr/>
        </p:nvSpPr>
        <p:spPr>
          <a:xfrm>
            <a:off x="927100" y="11510714"/>
            <a:ext cx="3564467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Abraham</a:t>
            </a:r>
          </a:p>
        </p:txBody>
      </p:sp>
      <p:sp>
        <p:nvSpPr>
          <p:cNvPr id="214" name="Shape 214"/>
          <p:cNvSpPr/>
          <p:nvPr/>
        </p:nvSpPr>
        <p:spPr>
          <a:xfrm>
            <a:off x="5661818" y="11797696"/>
            <a:ext cx="3564468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Sarah</a:t>
            </a:r>
          </a:p>
        </p:txBody>
      </p:sp>
      <p:sp>
        <p:nvSpPr>
          <p:cNvPr id="215" name="Shape 215"/>
          <p:cNvSpPr/>
          <p:nvPr/>
        </p:nvSpPr>
        <p:spPr>
          <a:xfrm>
            <a:off x="16596768" y="11874781"/>
            <a:ext cx="1893558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Lot</a:t>
            </a:r>
          </a:p>
        </p:txBody>
      </p:sp>
      <p:sp>
        <p:nvSpPr>
          <p:cNvPr id="216" name="Shape 216"/>
          <p:cNvSpPr/>
          <p:nvPr/>
        </p:nvSpPr>
        <p:spPr>
          <a:xfrm>
            <a:off x="11370596" y="11797696"/>
            <a:ext cx="2369147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Hagar</a:t>
            </a:r>
          </a:p>
        </p:txBody>
      </p:sp>
      <p:sp>
        <p:nvSpPr>
          <p:cNvPr id="217" name="Shape 217"/>
          <p:cNvSpPr/>
          <p:nvPr/>
        </p:nvSpPr>
        <p:spPr>
          <a:xfrm>
            <a:off x="20618772" y="10172981"/>
            <a:ext cx="2707171" cy="2087713"/>
          </a:xfrm>
          <a:prstGeom prst="roundRect">
            <a:avLst>
              <a:gd name="adj" fmla="val 12526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Gott</a:t>
            </a:r>
          </a:p>
        </p:txBody>
      </p:sp>
      <p:sp>
        <p:nvSpPr>
          <p:cNvPr id="218" name="Shape 218"/>
          <p:cNvSpPr/>
          <p:nvPr/>
        </p:nvSpPr>
        <p:spPr>
          <a:xfrm>
            <a:off x="-24937" y="2554953"/>
            <a:ext cx="24433873" cy="5182792"/>
          </a:xfrm>
          <a:prstGeom prst="rect">
            <a:avLst/>
          </a:prstGeom>
          <a:solidFill>
            <a:srgbClr val="000000">
              <a:alpha val="49502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  <p:sp>
        <p:nvSpPr>
          <p:cNvPr id="219" name="Shape 219"/>
          <p:cNvSpPr/>
          <p:nvPr/>
        </p:nvSpPr>
        <p:spPr>
          <a:xfrm>
            <a:off x="1050830" y="3323166"/>
            <a:ext cx="22651170" cy="327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>
              <a:defRPr sz="9000"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9000">
                <a:solidFill>
                  <a:srgbClr val="FFFFFF"/>
                </a:solidFill>
              </a:rPr>
              <a:t>Zeuge doch einen Nachkommen mit meiner Dienerin Hagar.</a:t>
            </a:r>
          </a:p>
        </p:txBody>
      </p:sp>
      <p:sp>
        <p:nvSpPr>
          <p:cNvPr id="220" name="Shape 220"/>
          <p:cNvSpPr/>
          <p:nvPr/>
        </p:nvSpPr>
        <p:spPr>
          <a:xfrm>
            <a:off x="5224433" y="8702121"/>
            <a:ext cx="4439238" cy="42843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304800">
            <a:solidFill>
              <a:srgbClr val="FF2600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8" grpId="1" animBg="1" advAuto="0"/>
      <p:bldP spid="219" grpId="2" animBg="1" advAuto="0"/>
      <p:bldP spid="220" grpId="3" animBg="1" advAuto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Shape 222"/>
          <p:cNvSpPr/>
          <p:nvPr/>
        </p:nvSpPr>
        <p:spPr>
          <a:xfrm>
            <a:off x="5550479" y="366183"/>
            <a:ext cx="12944376" cy="194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104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10400"/>
              <a:t>Wer hat das gesagt?</a:t>
            </a:r>
          </a:p>
        </p:txBody>
      </p:sp>
      <p:pic>
        <p:nvPicPr>
          <p:cNvPr id="223" name="K-Abraham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818600" y="8274994"/>
            <a:ext cx="3781467" cy="3704579"/>
          </a:xfrm>
          <a:prstGeom prst="rect">
            <a:avLst/>
          </a:prstGeom>
          <a:ln w="12700">
            <a:miter lim="400000"/>
          </a:ln>
        </p:spPr>
      </p:pic>
      <p:pic>
        <p:nvPicPr>
          <p:cNvPr id="224" name="K-Hagar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10552112" y="8445464"/>
            <a:ext cx="4006115" cy="3704579"/>
          </a:xfrm>
          <a:prstGeom prst="rect">
            <a:avLst/>
          </a:prstGeom>
          <a:ln w="12700">
            <a:miter lim="400000"/>
          </a:ln>
        </p:spPr>
      </p:pic>
      <p:pic>
        <p:nvPicPr>
          <p:cNvPr id="225" name="K-Lot.png"/>
          <p:cNvPicPr/>
          <p:nvPr/>
        </p:nvPicPr>
        <p:blipFill>
          <a:blip r:embed="rId4"/>
          <a:stretch>
            <a:fillRect/>
          </a:stretch>
        </p:blipFill>
        <p:spPr>
          <a:xfrm>
            <a:off x="15446669" y="8338675"/>
            <a:ext cx="4193757" cy="3976192"/>
          </a:xfrm>
          <a:prstGeom prst="rect">
            <a:avLst/>
          </a:prstGeom>
          <a:ln w="12700">
            <a:miter lim="400000"/>
          </a:ln>
        </p:spPr>
      </p:pic>
      <p:pic>
        <p:nvPicPr>
          <p:cNvPr id="226" name="K-Sarah.png"/>
          <p:cNvPicPr/>
          <p:nvPr/>
        </p:nvPicPr>
        <p:blipFill>
          <a:blip r:embed="rId5"/>
          <a:stretch>
            <a:fillRect/>
          </a:stretch>
        </p:blipFill>
        <p:spPr>
          <a:xfrm>
            <a:off x="5224433" y="7983415"/>
            <a:ext cx="4439238" cy="4628678"/>
          </a:xfrm>
          <a:prstGeom prst="rect">
            <a:avLst/>
          </a:prstGeom>
          <a:ln w="12700">
            <a:miter lim="400000"/>
          </a:ln>
        </p:spPr>
      </p:pic>
      <p:sp>
        <p:nvSpPr>
          <p:cNvPr id="227" name="Shape 227"/>
          <p:cNvSpPr/>
          <p:nvPr/>
        </p:nvSpPr>
        <p:spPr>
          <a:xfrm>
            <a:off x="927100" y="11510714"/>
            <a:ext cx="3564467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Abraham</a:t>
            </a:r>
          </a:p>
        </p:txBody>
      </p:sp>
      <p:sp>
        <p:nvSpPr>
          <p:cNvPr id="228" name="Shape 228"/>
          <p:cNvSpPr/>
          <p:nvPr/>
        </p:nvSpPr>
        <p:spPr>
          <a:xfrm>
            <a:off x="5661818" y="11797696"/>
            <a:ext cx="3564468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Sarah</a:t>
            </a:r>
          </a:p>
        </p:txBody>
      </p:sp>
      <p:sp>
        <p:nvSpPr>
          <p:cNvPr id="229" name="Shape 229"/>
          <p:cNvSpPr/>
          <p:nvPr/>
        </p:nvSpPr>
        <p:spPr>
          <a:xfrm>
            <a:off x="16596768" y="11874781"/>
            <a:ext cx="1893558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Lot</a:t>
            </a:r>
          </a:p>
        </p:txBody>
      </p:sp>
      <p:sp>
        <p:nvSpPr>
          <p:cNvPr id="230" name="Shape 230"/>
          <p:cNvSpPr/>
          <p:nvPr/>
        </p:nvSpPr>
        <p:spPr>
          <a:xfrm>
            <a:off x="11370596" y="11797696"/>
            <a:ext cx="2369147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Hagar</a:t>
            </a:r>
          </a:p>
        </p:txBody>
      </p:sp>
      <p:sp>
        <p:nvSpPr>
          <p:cNvPr id="231" name="Shape 231"/>
          <p:cNvSpPr/>
          <p:nvPr/>
        </p:nvSpPr>
        <p:spPr>
          <a:xfrm>
            <a:off x="20618772" y="10172981"/>
            <a:ext cx="2707171" cy="2087713"/>
          </a:xfrm>
          <a:prstGeom prst="roundRect">
            <a:avLst>
              <a:gd name="adj" fmla="val 12526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Gott</a:t>
            </a:r>
          </a:p>
        </p:txBody>
      </p:sp>
      <p:sp>
        <p:nvSpPr>
          <p:cNvPr id="232" name="Shape 232"/>
          <p:cNvSpPr/>
          <p:nvPr/>
        </p:nvSpPr>
        <p:spPr>
          <a:xfrm>
            <a:off x="-24937" y="2554953"/>
            <a:ext cx="24433873" cy="5182792"/>
          </a:xfrm>
          <a:prstGeom prst="rect">
            <a:avLst/>
          </a:prstGeom>
          <a:solidFill>
            <a:srgbClr val="000000">
              <a:alpha val="49502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  <p:sp>
        <p:nvSpPr>
          <p:cNvPr id="233" name="Shape 233"/>
          <p:cNvSpPr/>
          <p:nvPr/>
        </p:nvSpPr>
        <p:spPr>
          <a:xfrm>
            <a:off x="1050830" y="3323166"/>
            <a:ext cx="22651170" cy="327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>
              <a:defRPr sz="9000"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9000">
                <a:solidFill>
                  <a:srgbClr val="FFFFFF"/>
                </a:solidFill>
              </a:rPr>
              <a:t>Ich bin doch viel zu alt, um noch Kinder zu bekommen und auch meine Frau ist uralt.</a:t>
            </a:r>
          </a:p>
        </p:txBody>
      </p:sp>
      <p:sp>
        <p:nvSpPr>
          <p:cNvPr id="234" name="Shape 234"/>
          <p:cNvSpPr/>
          <p:nvPr/>
        </p:nvSpPr>
        <p:spPr>
          <a:xfrm>
            <a:off x="489715" y="8566654"/>
            <a:ext cx="4439237" cy="42843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304800">
            <a:solidFill>
              <a:srgbClr val="FF2600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2" grpId="1" animBg="1" advAuto="0"/>
      <p:bldP spid="233" grpId="2" animBg="1" advAuto="0"/>
      <p:bldP spid="234" grpId="3" animBg="1" advAuto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Shape 236"/>
          <p:cNvSpPr/>
          <p:nvPr/>
        </p:nvSpPr>
        <p:spPr>
          <a:xfrm>
            <a:off x="5550479" y="366183"/>
            <a:ext cx="12944376" cy="194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104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10400"/>
              <a:t>Wer hat das gesagt?</a:t>
            </a:r>
          </a:p>
        </p:txBody>
      </p:sp>
      <p:pic>
        <p:nvPicPr>
          <p:cNvPr id="237" name="K-Abraham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818600" y="8274994"/>
            <a:ext cx="3781467" cy="3704579"/>
          </a:xfrm>
          <a:prstGeom prst="rect">
            <a:avLst/>
          </a:prstGeom>
          <a:ln w="12700">
            <a:miter lim="400000"/>
          </a:ln>
        </p:spPr>
      </p:pic>
      <p:pic>
        <p:nvPicPr>
          <p:cNvPr id="238" name="K-Hagar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10552112" y="8445464"/>
            <a:ext cx="4006115" cy="3704579"/>
          </a:xfrm>
          <a:prstGeom prst="rect">
            <a:avLst/>
          </a:prstGeom>
          <a:ln w="12700">
            <a:miter lim="400000"/>
          </a:ln>
        </p:spPr>
      </p:pic>
      <p:pic>
        <p:nvPicPr>
          <p:cNvPr id="239" name="K-Lot.png"/>
          <p:cNvPicPr/>
          <p:nvPr/>
        </p:nvPicPr>
        <p:blipFill>
          <a:blip r:embed="rId4"/>
          <a:stretch>
            <a:fillRect/>
          </a:stretch>
        </p:blipFill>
        <p:spPr>
          <a:xfrm>
            <a:off x="15446669" y="8338675"/>
            <a:ext cx="4193757" cy="3976192"/>
          </a:xfrm>
          <a:prstGeom prst="rect">
            <a:avLst/>
          </a:prstGeom>
          <a:ln w="12700">
            <a:miter lim="400000"/>
          </a:ln>
        </p:spPr>
      </p:pic>
      <p:pic>
        <p:nvPicPr>
          <p:cNvPr id="240" name="K-Sarah.png"/>
          <p:cNvPicPr/>
          <p:nvPr/>
        </p:nvPicPr>
        <p:blipFill>
          <a:blip r:embed="rId5"/>
          <a:stretch>
            <a:fillRect/>
          </a:stretch>
        </p:blipFill>
        <p:spPr>
          <a:xfrm>
            <a:off x="5224433" y="7983415"/>
            <a:ext cx="4439238" cy="4628678"/>
          </a:xfrm>
          <a:prstGeom prst="rect">
            <a:avLst/>
          </a:prstGeom>
          <a:ln w="12700">
            <a:miter lim="400000"/>
          </a:ln>
        </p:spPr>
      </p:pic>
      <p:sp>
        <p:nvSpPr>
          <p:cNvPr id="241" name="Shape 241"/>
          <p:cNvSpPr/>
          <p:nvPr/>
        </p:nvSpPr>
        <p:spPr>
          <a:xfrm>
            <a:off x="927100" y="11510714"/>
            <a:ext cx="3564467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Abraham</a:t>
            </a:r>
          </a:p>
        </p:txBody>
      </p:sp>
      <p:sp>
        <p:nvSpPr>
          <p:cNvPr id="242" name="Shape 242"/>
          <p:cNvSpPr/>
          <p:nvPr/>
        </p:nvSpPr>
        <p:spPr>
          <a:xfrm>
            <a:off x="5661818" y="11797696"/>
            <a:ext cx="3564468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Sarah</a:t>
            </a:r>
          </a:p>
        </p:txBody>
      </p:sp>
      <p:sp>
        <p:nvSpPr>
          <p:cNvPr id="243" name="Shape 243"/>
          <p:cNvSpPr/>
          <p:nvPr/>
        </p:nvSpPr>
        <p:spPr>
          <a:xfrm>
            <a:off x="16596768" y="11874781"/>
            <a:ext cx="1893558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Lot</a:t>
            </a:r>
          </a:p>
        </p:txBody>
      </p:sp>
      <p:sp>
        <p:nvSpPr>
          <p:cNvPr id="244" name="Shape 244"/>
          <p:cNvSpPr/>
          <p:nvPr/>
        </p:nvSpPr>
        <p:spPr>
          <a:xfrm>
            <a:off x="11370596" y="11797696"/>
            <a:ext cx="2369147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Hagar</a:t>
            </a:r>
          </a:p>
        </p:txBody>
      </p:sp>
      <p:sp>
        <p:nvSpPr>
          <p:cNvPr id="245" name="Shape 245"/>
          <p:cNvSpPr/>
          <p:nvPr/>
        </p:nvSpPr>
        <p:spPr>
          <a:xfrm>
            <a:off x="20618772" y="10172981"/>
            <a:ext cx="2707171" cy="2087713"/>
          </a:xfrm>
          <a:prstGeom prst="roundRect">
            <a:avLst>
              <a:gd name="adj" fmla="val 12526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Gott</a:t>
            </a:r>
          </a:p>
        </p:txBody>
      </p:sp>
      <p:sp>
        <p:nvSpPr>
          <p:cNvPr id="246" name="Shape 246"/>
          <p:cNvSpPr/>
          <p:nvPr/>
        </p:nvSpPr>
        <p:spPr>
          <a:xfrm>
            <a:off x="-24937" y="2554953"/>
            <a:ext cx="24433873" cy="5182792"/>
          </a:xfrm>
          <a:prstGeom prst="rect">
            <a:avLst/>
          </a:prstGeom>
          <a:solidFill>
            <a:srgbClr val="000000">
              <a:alpha val="49502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  <p:sp>
        <p:nvSpPr>
          <p:cNvPr id="247" name="Shape 247"/>
          <p:cNvSpPr/>
          <p:nvPr/>
        </p:nvSpPr>
        <p:spPr>
          <a:xfrm>
            <a:off x="1050830" y="3323166"/>
            <a:ext cx="22651170" cy="327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90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Ich werde mit meinem Sohn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90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in der Wüste sterben.</a:t>
            </a:r>
          </a:p>
        </p:txBody>
      </p:sp>
      <p:sp>
        <p:nvSpPr>
          <p:cNvPr id="248" name="Shape 248"/>
          <p:cNvSpPr/>
          <p:nvPr/>
        </p:nvSpPr>
        <p:spPr>
          <a:xfrm>
            <a:off x="10335551" y="8820653"/>
            <a:ext cx="4439238" cy="42843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304800">
            <a:solidFill>
              <a:srgbClr val="FF2600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" grpId="1" animBg="1" advAuto="0"/>
      <p:bldP spid="247" grpId="2" animBg="1" advAuto="0"/>
      <p:bldP spid="248" grpId="3" animBg="1" advAuto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Shape 250"/>
          <p:cNvSpPr/>
          <p:nvPr/>
        </p:nvSpPr>
        <p:spPr>
          <a:xfrm>
            <a:off x="5550479" y="366183"/>
            <a:ext cx="12944376" cy="194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104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10400"/>
              <a:t>Wer hat das gesagt?</a:t>
            </a:r>
          </a:p>
        </p:txBody>
      </p:sp>
      <p:pic>
        <p:nvPicPr>
          <p:cNvPr id="251" name="K-Abraham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818600" y="8274994"/>
            <a:ext cx="3781467" cy="3704579"/>
          </a:xfrm>
          <a:prstGeom prst="rect">
            <a:avLst/>
          </a:prstGeom>
          <a:ln w="12700">
            <a:miter lim="400000"/>
          </a:ln>
        </p:spPr>
      </p:pic>
      <p:pic>
        <p:nvPicPr>
          <p:cNvPr id="252" name="K-Hagar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10552112" y="8445464"/>
            <a:ext cx="4006115" cy="3704579"/>
          </a:xfrm>
          <a:prstGeom prst="rect">
            <a:avLst/>
          </a:prstGeom>
          <a:ln w="12700">
            <a:miter lim="400000"/>
          </a:ln>
        </p:spPr>
      </p:pic>
      <p:pic>
        <p:nvPicPr>
          <p:cNvPr id="253" name="K-Lot.png"/>
          <p:cNvPicPr/>
          <p:nvPr/>
        </p:nvPicPr>
        <p:blipFill>
          <a:blip r:embed="rId4"/>
          <a:stretch>
            <a:fillRect/>
          </a:stretch>
        </p:blipFill>
        <p:spPr>
          <a:xfrm>
            <a:off x="15446669" y="8338675"/>
            <a:ext cx="4193757" cy="3976192"/>
          </a:xfrm>
          <a:prstGeom prst="rect">
            <a:avLst/>
          </a:prstGeom>
          <a:ln w="12700">
            <a:miter lim="400000"/>
          </a:ln>
        </p:spPr>
      </p:pic>
      <p:pic>
        <p:nvPicPr>
          <p:cNvPr id="254" name="K-Sarah.png"/>
          <p:cNvPicPr/>
          <p:nvPr/>
        </p:nvPicPr>
        <p:blipFill>
          <a:blip r:embed="rId5"/>
          <a:stretch>
            <a:fillRect/>
          </a:stretch>
        </p:blipFill>
        <p:spPr>
          <a:xfrm>
            <a:off x="5224433" y="7983415"/>
            <a:ext cx="4439238" cy="4628678"/>
          </a:xfrm>
          <a:prstGeom prst="rect">
            <a:avLst/>
          </a:prstGeom>
          <a:ln w="12700">
            <a:miter lim="400000"/>
          </a:ln>
        </p:spPr>
      </p:pic>
      <p:sp>
        <p:nvSpPr>
          <p:cNvPr id="255" name="Shape 255"/>
          <p:cNvSpPr/>
          <p:nvPr/>
        </p:nvSpPr>
        <p:spPr>
          <a:xfrm>
            <a:off x="927100" y="11510714"/>
            <a:ext cx="3564467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Abraham</a:t>
            </a:r>
          </a:p>
        </p:txBody>
      </p:sp>
      <p:sp>
        <p:nvSpPr>
          <p:cNvPr id="256" name="Shape 256"/>
          <p:cNvSpPr/>
          <p:nvPr/>
        </p:nvSpPr>
        <p:spPr>
          <a:xfrm>
            <a:off x="5661818" y="11797696"/>
            <a:ext cx="3564468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Sarah</a:t>
            </a:r>
          </a:p>
        </p:txBody>
      </p:sp>
      <p:sp>
        <p:nvSpPr>
          <p:cNvPr id="257" name="Shape 257"/>
          <p:cNvSpPr/>
          <p:nvPr/>
        </p:nvSpPr>
        <p:spPr>
          <a:xfrm>
            <a:off x="16596768" y="11874781"/>
            <a:ext cx="1893558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Lot</a:t>
            </a:r>
          </a:p>
        </p:txBody>
      </p:sp>
      <p:sp>
        <p:nvSpPr>
          <p:cNvPr id="258" name="Shape 258"/>
          <p:cNvSpPr/>
          <p:nvPr/>
        </p:nvSpPr>
        <p:spPr>
          <a:xfrm>
            <a:off x="11370596" y="11797696"/>
            <a:ext cx="2369147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Hagar</a:t>
            </a:r>
          </a:p>
        </p:txBody>
      </p:sp>
      <p:sp>
        <p:nvSpPr>
          <p:cNvPr id="259" name="Shape 259"/>
          <p:cNvSpPr/>
          <p:nvPr/>
        </p:nvSpPr>
        <p:spPr>
          <a:xfrm>
            <a:off x="20618772" y="10172981"/>
            <a:ext cx="2707171" cy="2087713"/>
          </a:xfrm>
          <a:prstGeom prst="roundRect">
            <a:avLst>
              <a:gd name="adj" fmla="val 12526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Gott</a:t>
            </a:r>
          </a:p>
        </p:txBody>
      </p:sp>
      <p:sp>
        <p:nvSpPr>
          <p:cNvPr id="260" name="Shape 260"/>
          <p:cNvSpPr/>
          <p:nvPr/>
        </p:nvSpPr>
        <p:spPr>
          <a:xfrm>
            <a:off x="-24937" y="2554953"/>
            <a:ext cx="24433873" cy="5182792"/>
          </a:xfrm>
          <a:prstGeom prst="rect">
            <a:avLst/>
          </a:prstGeom>
          <a:solidFill>
            <a:srgbClr val="000000">
              <a:alpha val="49502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  <p:sp>
        <p:nvSpPr>
          <p:cNvPr id="261" name="Shape 261"/>
          <p:cNvSpPr/>
          <p:nvPr/>
        </p:nvSpPr>
        <p:spPr>
          <a:xfrm>
            <a:off x="1050830" y="4116916"/>
            <a:ext cx="22651170" cy="1689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>
              <a:defRPr sz="9000"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9000">
                <a:solidFill>
                  <a:srgbClr val="FFFFFF"/>
                </a:solidFill>
              </a:rPr>
              <a:t>Tut meinen Gästen nichts</a:t>
            </a:r>
          </a:p>
        </p:txBody>
      </p:sp>
      <p:sp>
        <p:nvSpPr>
          <p:cNvPr id="262" name="Shape 262"/>
          <p:cNvSpPr/>
          <p:nvPr/>
        </p:nvSpPr>
        <p:spPr>
          <a:xfrm>
            <a:off x="15178485" y="8696473"/>
            <a:ext cx="4439237" cy="43238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304800">
            <a:solidFill>
              <a:srgbClr val="FF2600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0" grpId="1" animBg="1" advAuto="0"/>
      <p:bldP spid="261" grpId="2" animBg="1" advAuto="0"/>
      <p:bldP spid="262" grpId="3" animBg="1" advAuto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Shape 264"/>
          <p:cNvSpPr/>
          <p:nvPr/>
        </p:nvSpPr>
        <p:spPr>
          <a:xfrm>
            <a:off x="5550479" y="366183"/>
            <a:ext cx="12944376" cy="194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104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10400"/>
              <a:t>Wer hat das gesagt?</a:t>
            </a:r>
          </a:p>
        </p:txBody>
      </p:sp>
      <p:pic>
        <p:nvPicPr>
          <p:cNvPr id="265" name="K-Abraham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818600" y="8274994"/>
            <a:ext cx="3781467" cy="3704579"/>
          </a:xfrm>
          <a:prstGeom prst="rect">
            <a:avLst/>
          </a:prstGeom>
          <a:ln w="12700">
            <a:miter lim="400000"/>
          </a:ln>
        </p:spPr>
      </p:pic>
      <p:pic>
        <p:nvPicPr>
          <p:cNvPr id="266" name="K-Hagar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10552112" y="8445464"/>
            <a:ext cx="4006115" cy="3704579"/>
          </a:xfrm>
          <a:prstGeom prst="rect">
            <a:avLst/>
          </a:prstGeom>
          <a:ln w="12700">
            <a:miter lim="400000"/>
          </a:ln>
        </p:spPr>
      </p:pic>
      <p:pic>
        <p:nvPicPr>
          <p:cNvPr id="267" name="K-Lot.png"/>
          <p:cNvPicPr/>
          <p:nvPr/>
        </p:nvPicPr>
        <p:blipFill>
          <a:blip r:embed="rId4"/>
          <a:stretch>
            <a:fillRect/>
          </a:stretch>
        </p:blipFill>
        <p:spPr>
          <a:xfrm>
            <a:off x="15446669" y="8338675"/>
            <a:ext cx="4193757" cy="3976192"/>
          </a:xfrm>
          <a:prstGeom prst="rect">
            <a:avLst/>
          </a:prstGeom>
          <a:ln w="12700">
            <a:miter lim="400000"/>
          </a:ln>
        </p:spPr>
      </p:pic>
      <p:pic>
        <p:nvPicPr>
          <p:cNvPr id="268" name="K-Sarah.png"/>
          <p:cNvPicPr/>
          <p:nvPr/>
        </p:nvPicPr>
        <p:blipFill>
          <a:blip r:embed="rId5"/>
          <a:stretch>
            <a:fillRect/>
          </a:stretch>
        </p:blipFill>
        <p:spPr>
          <a:xfrm>
            <a:off x="5224433" y="7983415"/>
            <a:ext cx="4439238" cy="4628678"/>
          </a:xfrm>
          <a:prstGeom prst="rect">
            <a:avLst/>
          </a:prstGeom>
          <a:ln w="12700">
            <a:miter lim="400000"/>
          </a:ln>
        </p:spPr>
      </p:pic>
      <p:sp>
        <p:nvSpPr>
          <p:cNvPr id="269" name="Shape 269"/>
          <p:cNvSpPr/>
          <p:nvPr/>
        </p:nvSpPr>
        <p:spPr>
          <a:xfrm>
            <a:off x="927100" y="11510714"/>
            <a:ext cx="3564467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Abraham</a:t>
            </a:r>
          </a:p>
        </p:txBody>
      </p:sp>
      <p:sp>
        <p:nvSpPr>
          <p:cNvPr id="270" name="Shape 270"/>
          <p:cNvSpPr/>
          <p:nvPr/>
        </p:nvSpPr>
        <p:spPr>
          <a:xfrm>
            <a:off x="5661818" y="11797696"/>
            <a:ext cx="3564468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Sarah</a:t>
            </a:r>
          </a:p>
        </p:txBody>
      </p:sp>
      <p:sp>
        <p:nvSpPr>
          <p:cNvPr id="271" name="Shape 271"/>
          <p:cNvSpPr/>
          <p:nvPr/>
        </p:nvSpPr>
        <p:spPr>
          <a:xfrm>
            <a:off x="16596768" y="11874781"/>
            <a:ext cx="1893558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Lot</a:t>
            </a:r>
          </a:p>
        </p:txBody>
      </p:sp>
      <p:sp>
        <p:nvSpPr>
          <p:cNvPr id="272" name="Shape 272"/>
          <p:cNvSpPr/>
          <p:nvPr/>
        </p:nvSpPr>
        <p:spPr>
          <a:xfrm>
            <a:off x="11370596" y="11797696"/>
            <a:ext cx="2369147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Hagar</a:t>
            </a:r>
          </a:p>
        </p:txBody>
      </p:sp>
      <p:sp>
        <p:nvSpPr>
          <p:cNvPr id="273" name="Shape 273"/>
          <p:cNvSpPr/>
          <p:nvPr/>
        </p:nvSpPr>
        <p:spPr>
          <a:xfrm>
            <a:off x="20618772" y="10172981"/>
            <a:ext cx="2707171" cy="2087713"/>
          </a:xfrm>
          <a:prstGeom prst="roundRect">
            <a:avLst>
              <a:gd name="adj" fmla="val 12526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Gott</a:t>
            </a:r>
          </a:p>
        </p:txBody>
      </p:sp>
      <p:sp>
        <p:nvSpPr>
          <p:cNvPr id="274" name="Shape 274"/>
          <p:cNvSpPr/>
          <p:nvPr/>
        </p:nvSpPr>
        <p:spPr>
          <a:xfrm>
            <a:off x="-24937" y="2554953"/>
            <a:ext cx="24433873" cy="5182792"/>
          </a:xfrm>
          <a:prstGeom prst="rect">
            <a:avLst/>
          </a:prstGeom>
          <a:solidFill>
            <a:srgbClr val="000000">
              <a:alpha val="49502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  <p:sp>
        <p:nvSpPr>
          <p:cNvPr id="275" name="Shape 275"/>
          <p:cNvSpPr/>
          <p:nvPr/>
        </p:nvSpPr>
        <p:spPr>
          <a:xfrm>
            <a:off x="1050830" y="3323166"/>
            <a:ext cx="22651170" cy="327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>
              <a:defRPr sz="9000"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9000">
                <a:solidFill>
                  <a:srgbClr val="FFFFFF"/>
                </a:solidFill>
              </a:rPr>
              <a:t>In einem Jahr wird Sarah einen Sohn bekommen.</a:t>
            </a:r>
          </a:p>
        </p:txBody>
      </p:sp>
      <p:sp>
        <p:nvSpPr>
          <p:cNvPr id="276" name="Shape 276"/>
          <p:cNvSpPr/>
          <p:nvPr/>
        </p:nvSpPr>
        <p:spPr>
          <a:xfrm>
            <a:off x="19752739" y="9054898"/>
            <a:ext cx="4439237" cy="43238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304800">
            <a:solidFill>
              <a:srgbClr val="FF2600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4" grpId="1" animBg="1" advAuto="0"/>
      <p:bldP spid="275" grpId="2" animBg="1" advAuto="0"/>
      <p:bldP spid="276" grpId="3" animBg="1" advAuto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Wer war Abraham .mp4"/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064000" y="2074399"/>
            <a:ext cx="16256001" cy="9144001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3584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35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Shape 278"/>
          <p:cNvSpPr/>
          <p:nvPr/>
        </p:nvSpPr>
        <p:spPr>
          <a:xfrm>
            <a:off x="3702562" y="4315669"/>
            <a:ext cx="16199948" cy="45089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300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lang="de-DE" sz="12000" dirty="0"/>
              <a:t>Abraham</a:t>
            </a:r>
          </a:p>
          <a:p>
            <a:pPr lvl="0">
              <a:defRPr sz="1800"/>
            </a:pPr>
            <a:r>
              <a:rPr sz="17300" dirty="0" err="1"/>
              <a:t>Abschluss</a:t>
            </a:r>
            <a:r>
              <a:rPr sz="17300" dirty="0"/>
              <a:t>-Quiz</a:t>
            </a:r>
          </a:p>
        </p:txBody>
      </p:sp>
    </p:spTree>
  </p:cSld>
  <p:clrMapOvr>
    <a:masterClrMapping/>
  </p:clrMapOvr>
  <p:transition spd="slow">
    <p:dissolv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Shape 280"/>
          <p:cNvSpPr/>
          <p:nvPr/>
        </p:nvSpPr>
        <p:spPr>
          <a:xfrm>
            <a:off x="3043766" y="6029320"/>
            <a:ext cx="7763009" cy="3213101"/>
          </a:xfrm>
          <a:prstGeom prst="roundRect">
            <a:avLst>
              <a:gd name="adj" fmla="val 17726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Glaube an mich, dann wirst du gerettet</a:t>
            </a:r>
          </a:p>
        </p:txBody>
      </p:sp>
      <p:sp>
        <p:nvSpPr>
          <p:cNvPr id="281" name="Shape 281"/>
          <p:cNvSpPr/>
          <p:nvPr/>
        </p:nvSpPr>
        <p:spPr>
          <a:xfrm>
            <a:off x="-24936" y="287271"/>
            <a:ext cx="24433873" cy="5182791"/>
          </a:xfrm>
          <a:prstGeom prst="rect">
            <a:avLst/>
          </a:prstGeom>
          <a:solidFill>
            <a:srgbClr val="000000">
              <a:alpha val="49502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  <p:sp>
        <p:nvSpPr>
          <p:cNvPr id="282" name="Shape 282"/>
          <p:cNvSpPr/>
          <p:nvPr/>
        </p:nvSpPr>
        <p:spPr>
          <a:xfrm>
            <a:off x="1050831" y="1240366"/>
            <a:ext cx="22651170" cy="327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>
              <a:defRPr sz="9000"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9000">
                <a:solidFill>
                  <a:srgbClr val="FFFFFF"/>
                </a:solidFill>
              </a:rPr>
              <a:t>Was sagt Gott dem Abraham als er ihm das erste mal begegnet?</a:t>
            </a:r>
          </a:p>
        </p:txBody>
      </p:sp>
      <p:sp>
        <p:nvSpPr>
          <p:cNvPr id="283" name="Shape 283"/>
          <p:cNvSpPr/>
          <p:nvPr/>
        </p:nvSpPr>
        <p:spPr>
          <a:xfrm>
            <a:off x="11772900" y="6029320"/>
            <a:ext cx="7763008" cy="3213101"/>
          </a:xfrm>
          <a:prstGeom prst="roundRect">
            <a:avLst>
              <a:gd name="adj" fmla="val 17726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Verlasse deine Heimat</a:t>
            </a:r>
          </a:p>
        </p:txBody>
      </p:sp>
      <p:sp>
        <p:nvSpPr>
          <p:cNvPr id="284" name="Shape 284"/>
          <p:cNvSpPr/>
          <p:nvPr/>
        </p:nvSpPr>
        <p:spPr>
          <a:xfrm>
            <a:off x="3043766" y="9610287"/>
            <a:ext cx="7763009" cy="3213101"/>
          </a:xfrm>
          <a:prstGeom prst="roundRect">
            <a:avLst>
              <a:gd name="adj" fmla="val 17726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Verlasse deine Frau</a:t>
            </a:r>
          </a:p>
        </p:txBody>
      </p:sp>
      <p:sp>
        <p:nvSpPr>
          <p:cNvPr id="285" name="Shape 285"/>
          <p:cNvSpPr/>
          <p:nvPr/>
        </p:nvSpPr>
        <p:spPr>
          <a:xfrm>
            <a:off x="11772900" y="9610287"/>
            <a:ext cx="7763008" cy="3213101"/>
          </a:xfrm>
          <a:prstGeom prst="roundRect">
            <a:avLst>
              <a:gd name="adj" fmla="val 17726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Zieh in ein Land, das ich dir zeigen werde</a:t>
            </a:r>
          </a:p>
        </p:txBody>
      </p:sp>
      <p:sp>
        <p:nvSpPr>
          <p:cNvPr id="286" name="Shape 286"/>
          <p:cNvSpPr/>
          <p:nvPr/>
        </p:nvSpPr>
        <p:spPr>
          <a:xfrm>
            <a:off x="11623212" y="5851785"/>
            <a:ext cx="8062384" cy="3568172"/>
          </a:xfrm>
          <a:prstGeom prst="roundRect">
            <a:avLst>
              <a:gd name="adj" fmla="val 15000"/>
            </a:avLst>
          </a:prstGeom>
          <a:ln w="152400">
            <a:solidFill>
              <a:srgbClr val="FF2600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  <p:sp>
        <p:nvSpPr>
          <p:cNvPr id="287" name="Shape 287"/>
          <p:cNvSpPr/>
          <p:nvPr/>
        </p:nvSpPr>
        <p:spPr>
          <a:xfrm>
            <a:off x="11623212" y="9432751"/>
            <a:ext cx="8062384" cy="3568172"/>
          </a:xfrm>
          <a:prstGeom prst="roundRect">
            <a:avLst>
              <a:gd name="adj" fmla="val 15000"/>
            </a:avLst>
          </a:prstGeom>
          <a:ln w="152400">
            <a:solidFill>
              <a:srgbClr val="FF2600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2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2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7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8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0" grpId="3" animBg="1" advAuto="0"/>
      <p:bldP spid="281" grpId="1" animBg="1" advAuto="0"/>
      <p:bldP spid="282" grpId="2" animBg="1" advAuto="0"/>
      <p:bldP spid="283" grpId="4" animBg="1" advAuto="0"/>
      <p:bldP spid="284" grpId="5" animBg="1" advAuto="0"/>
      <p:bldP spid="285" grpId="6" animBg="1" advAuto="0"/>
      <p:bldP spid="286" grpId="7" animBg="1" advAuto="0"/>
      <p:bldP spid="287" grpId="8" animBg="1" advAuto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Shape 289"/>
          <p:cNvSpPr/>
          <p:nvPr/>
        </p:nvSpPr>
        <p:spPr>
          <a:xfrm>
            <a:off x="3043766" y="6029320"/>
            <a:ext cx="7763009" cy="3213101"/>
          </a:xfrm>
          <a:prstGeom prst="roundRect">
            <a:avLst>
              <a:gd name="adj" fmla="val 17726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Dass er ihn begleiten wird</a:t>
            </a:r>
          </a:p>
        </p:txBody>
      </p:sp>
      <p:sp>
        <p:nvSpPr>
          <p:cNvPr id="290" name="Shape 290"/>
          <p:cNvSpPr/>
          <p:nvPr/>
        </p:nvSpPr>
        <p:spPr>
          <a:xfrm>
            <a:off x="-24936" y="287271"/>
            <a:ext cx="24433873" cy="5182791"/>
          </a:xfrm>
          <a:prstGeom prst="rect">
            <a:avLst/>
          </a:prstGeom>
          <a:solidFill>
            <a:srgbClr val="000000">
              <a:alpha val="49502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  <p:sp>
        <p:nvSpPr>
          <p:cNvPr id="291" name="Shape 291"/>
          <p:cNvSpPr/>
          <p:nvPr/>
        </p:nvSpPr>
        <p:spPr>
          <a:xfrm>
            <a:off x="1050831" y="1240366"/>
            <a:ext cx="22651170" cy="327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>
              <a:defRPr sz="9000"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9000">
                <a:solidFill>
                  <a:srgbClr val="FFFFFF"/>
                </a:solidFill>
              </a:rPr>
              <a:t>Was verspricht Gott dem Abraham in einer Nacht?</a:t>
            </a:r>
          </a:p>
        </p:txBody>
      </p:sp>
      <p:sp>
        <p:nvSpPr>
          <p:cNvPr id="292" name="Shape 292"/>
          <p:cNvSpPr/>
          <p:nvPr/>
        </p:nvSpPr>
        <p:spPr>
          <a:xfrm>
            <a:off x="11772900" y="6029320"/>
            <a:ext cx="7763008" cy="3213101"/>
          </a:xfrm>
          <a:prstGeom prst="roundRect">
            <a:avLst>
              <a:gd name="adj" fmla="val 17726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Dass er nicht umsonst so weit gereist ist</a:t>
            </a:r>
          </a:p>
        </p:txBody>
      </p:sp>
      <p:sp>
        <p:nvSpPr>
          <p:cNvPr id="293" name="Shape 293"/>
          <p:cNvSpPr/>
          <p:nvPr/>
        </p:nvSpPr>
        <p:spPr>
          <a:xfrm>
            <a:off x="3043766" y="9610287"/>
            <a:ext cx="7763009" cy="3213101"/>
          </a:xfrm>
          <a:prstGeom prst="roundRect">
            <a:avLst>
              <a:gd name="adj" fmla="val 17726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Dass er viele Nachkommen haben wird</a:t>
            </a:r>
          </a:p>
        </p:txBody>
      </p:sp>
      <p:sp>
        <p:nvSpPr>
          <p:cNvPr id="294" name="Shape 294"/>
          <p:cNvSpPr/>
          <p:nvPr/>
        </p:nvSpPr>
        <p:spPr>
          <a:xfrm>
            <a:off x="11772900" y="9610287"/>
            <a:ext cx="7763008" cy="3213101"/>
          </a:xfrm>
          <a:prstGeom prst="roundRect">
            <a:avLst>
              <a:gd name="adj" fmla="val 17726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Dass sein Name im Buch des Lebens geschrieben steht</a:t>
            </a:r>
          </a:p>
        </p:txBody>
      </p:sp>
      <p:sp>
        <p:nvSpPr>
          <p:cNvPr id="295" name="Shape 295"/>
          <p:cNvSpPr/>
          <p:nvPr/>
        </p:nvSpPr>
        <p:spPr>
          <a:xfrm>
            <a:off x="2894078" y="9432751"/>
            <a:ext cx="8062385" cy="3568172"/>
          </a:xfrm>
          <a:prstGeom prst="roundRect">
            <a:avLst>
              <a:gd name="adj" fmla="val 15000"/>
            </a:avLst>
          </a:prstGeom>
          <a:ln w="152400">
            <a:solidFill>
              <a:srgbClr val="FF2600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2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2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7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9" grpId="3" animBg="1" advAuto="0"/>
      <p:bldP spid="290" grpId="1" animBg="1" advAuto="0"/>
      <p:bldP spid="291" grpId="2" animBg="1" advAuto="0"/>
      <p:bldP spid="292" grpId="4" animBg="1" advAuto="0"/>
      <p:bldP spid="293" grpId="5" animBg="1" advAuto="0"/>
      <p:bldP spid="294" grpId="6" animBg="1" advAuto="0"/>
      <p:bldP spid="295" grpId="7" animBg="1" advAuto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Shape 297"/>
          <p:cNvSpPr/>
          <p:nvPr/>
        </p:nvSpPr>
        <p:spPr>
          <a:xfrm>
            <a:off x="3043766" y="6029320"/>
            <a:ext cx="7763009" cy="3213101"/>
          </a:xfrm>
          <a:prstGeom prst="roundRect">
            <a:avLst>
              <a:gd name="adj" fmla="val 17726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Zwei</a:t>
            </a:r>
          </a:p>
        </p:txBody>
      </p:sp>
      <p:sp>
        <p:nvSpPr>
          <p:cNvPr id="298" name="Shape 298"/>
          <p:cNvSpPr/>
          <p:nvPr/>
        </p:nvSpPr>
        <p:spPr>
          <a:xfrm>
            <a:off x="-24936" y="287271"/>
            <a:ext cx="24433873" cy="5182791"/>
          </a:xfrm>
          <a:prstGeom prst="rect">
            <a:avLst/>
          </a:prstGeom>
          <a:solidFill>
            <a:srgbClr val="000000">
              <a:alpha val="49502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  <p:sp>
        <p:nvSpPr>
          <p:cNvPr id="299" name="Shape 299"/>
          <p:cNvSpPr/>
          <p:nvPr/>
        </p:nvSpPr>
        <p:spPr>
          <a:xfrm>
            <a:off x="1050831" y="1240366"/>
            <a:ext cx="22651170" cy="327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>
              <a:defRPr sz="9000"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9000">
                <a:solidFill>
                  <a:srgbClr val="FFFFFF"/>
                </a:solidFill>
              </a:rPr>
              <a:t>Wie viele Nachkommen soll Abraham haben?</a:t>
            </a:r>
          </a:p>
        </p:txBody>
      </p:sp>
      <p:sp>
        <p:nvSpPr>
          <p:cNvPr id="300" name="Shape 300"/>
          <p:cNvSpPr/>
          <p:nvPr/>
        </p:nvSpPr>
        <p:spPr>
          <a:xfrm>
            <a:off x="11772900" y="6029320"/>
            <a:ext cx="7763008" cy="3213101"/>
          </a:xfrm>
          <a:prstGeom prst="roundRect">
            <a:avLst>
              <a:gd name="adj" fmla="val 17726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42.000</a:t>
            </a:r>
          </a:p>
        </p:txBody>
      </p:sp>
      <p:sp>
        <p:nvSpPr>
          <p:cNvPr id="301" name="Shape 301"/>
          <p:cNvSpPr/>
          <p:nvPr/>
        </p:nvSpPr>
        <p:spPr>
          <a:xfrm>
            <a:off x="3043766" y="9610287"/>
            <a:ext cx="7763009" cy="3213101"/>
          </a:xfrm>
          <a:prstGeom prst="roundRect">
            <a:avLst>
              <a:gd name="adj" fmla="val 17726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So viele, wie es Sterne am Himmel gibt</a:t>
            </a:r>
          </a:p>
        </p:txBody>
      </p:sp>
      <p:sp>
        <p:nvSpPr>
          <p:cNvPr id="302" name="Shape 302"/>
          <p:cNvSpPr/>
          <p:nvPr/>
        </p:nvSpPr>
        <p:spPr>
          <a:xfrm>
            <a:off x="11772900" y="9610287"/>
            <a:ext cx="7763008" cy="3213101"/>
          </a:xfrm>
          <a:prstGeom prst="roundRect">
            <a:avLst>
              <a:gd name="adj" fmla="val 17726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Unzählbar viele</a:t>
            </a:r>
          </a:p>
        </p:txBody>
      </p:sp>
      <p:sp>
        <p:nvSpPr>
          <p:cNvPr id="303" name="Shape 303"/>
          <p:cNvSpPr/>
          <p:nvPr/>
        </p:nvSpPr>
        <p:spPr>
          <a:xfrm>
            <a:off x="2894078" y="9432751"/>
            <a:ext cx="8062385" cy="3568172"/>
          </a:xfrm>
          <a:prstGeom prst="roundRect">
            <a:avLst>
              <a:gd name="adj" fmla="val 15000"/>
            </a:avLst>
          </a:prstGeom>
          <a:ln w="152400">
            <a:solidFill>
              <a:srgbClr val="FF2600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  <p:sp>
        <p:nvSpPr>
          <p:cNvPr id="304" name="Shape 304"/>
          <p:cNvSpPr/>
          <p:nvPr/>
        </p:nvSpPr>
        <p:spPr>
          <a:xfrm>
            <a:off x="11623212" y="9432752"/>
            <a:ext cx="8062384" cy="3568172"/>
          </a:xfrm>
          <a:prstGeom prst="roundRect">
            <a:avLst>
              <a:gd name="adj" fmla="val 15000"/>
            </a:avLst>
          </a:prstGeom>
          <a:ln w="152400">
            <a:solidFill>
              <a:srgbClr val="FF2600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2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2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7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8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" grpId="3" animBg="1" advAuto="0"/>
      <p:bldP spid="298" grpId="1" animBg="1" advAuto="0"/>
      <p:bldP spid="299" grpId="2" animBg="1" advAuto="0"/>
      <p:bldP spid="300" grpId="4" animBg="1" advAuto="0"/>
      <p:bldP spid="301" grpId="5" animBg="1" advAuto="0"/>
      <p:bldP spid="302" grpId="6" animBg="1" advAuto="0"/>
      <p:bldP spid="303" grpId="7" animBg="1" advAuto="0"/>
      <p:bldP spid="304" grpId="8" animBg="1" advAuto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Shape 306"/>
          <p:cNvSpPr/>
          <p:nvPr/>
        </p:nvSpPr>
        <p:spPr>
          <a:xfrm>
            <a:off x="3043766" y="6029320"/>
            <a:ext cx="7763009" cy="3213101"/>
          </a:xfrm>
          <a:prstGeom prst="roundRect">
            <a:avLst>
              <a:gd name="adj" fmla="val 17726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Sie verlassen das verheißene Land</a:t>
            </a:r>
          </a:p>
        </p:txBody>
      </p:sp>
      <p:sp>
        <p:nvSpPr>
          <p:cNvPr id="307" name="Shape 307"/>
          <p:cNvSpPr/>
          <p:nvPr/>
        </p:nvSpPr>
        <p:spPr>
          <a:xfrm>
            <a:off x="-24936" y="287271"/>
            <a:ext cx="24433873" cy="5182791"/>
          </a:xfrm>
          <a:prstGeom prst="rect">
            <a:avLst/>
          </a:prstGeom>
          <a:solidFill>
            <a:srgbClr val="000000">
              <a:alpha val="49502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  <p:sp>
        <p:nvSpPr>
          <p:cNvPr id="308" name="Shape 308"/>
          <p:cNvSpPr/>
          <p:nvPr/>
        </p:nvSpPr>
        <p:spPr>
          <a:xfrm>
            <a:off x="1050831" y="1240366"/>
            <a:ext cx="22651170" cy="327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90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Welchen Fehler begehen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90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Abraham und Sarah?</a:t>
            </a:r>
          </a:p>
        </p:txBody>
      </p:sp>
      <p:sp>
        <p:nvSpPr>
          <p:cNvPr id="309" name="Shape 309"/>
          <p:cNvSpPr/>
          <p:nvPr/>
        </p:nvSpPr>
        <p:spPr>
          <a:xfrm>
            <a:off x="11772900" y="6029320"/>
            <a:ext cx="7763008" cy="3213101"/>
          </a:xfrm>
          <a:prstGeom prst="roundRect">
            <a:avLst>
              <a:gd name="adj" fmla="val 17726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Sie werden ungeduldig und Abraham zeugt ein Kind mit Sarahs Dienerin</a:t>
            </a:r>
          </a:p>
        </p:txBody>
      </p:sp>
      <p:sp>
        <p:nvSpPr>
          <p:cNvPr id="310" name="Shape 310"/>
          <p:cNvSpPr/>
          <p:nvPr/>
        </p:nvSpPr>
        <p:spPr>
          <a:xfrm>
            <a:off x="3043766" y="9610287"/>
            <a:ext cx="7763009" cy="3213101"/>
          </a:xfrm>
          <a:prstGeom prst="roundRect">
            <a:avLst>
              <a:gd name="adj" fmla="val 17726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Sie töten einen ihrer Angestellten und verheimlichen es</a:t>
            </a:r>
          </a:p>
        </p:txBody>
      </p:sp>
      <p:sp>
        <p:nvSpPr>
          <p:cNvPr id="311" name="Shape 311"/>
          <p:cNvSpPr/>
          <p:nvPr/>
        </p:nvSpPr>
        <p:spPr>
          <a:xfrm>
            <a:off x="11772900" y="9610287"/>
            <a:ext cx="7763008" cy="3213101"/>
          </a:xfrm>
          <a:prstGeom prst="roundRect">
            <a:avLst>
              <a:gd name="adj" fmla="val 17726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 dirty="0"/>
              <a:t>Sie </a:t>
            </a:r>
            <a:r>
              <a:rPr sz="4700" dirty="0" err="1"/>
              <a:t>betrügen</a:t>
            </a:r>
            <a:r>
              <a:rPr sz="4700" dirty="0"/>
              <a:t> Abrahams </a:t>
            </a:r>
            <a:r>
              <a:rPr sz="4700" dirty="0" err="1"/>
              <a:t>Neffen</a:t>
            </a:r>
            <a:r>
              <a:rPr sz="4700" dirty="0"/>
              <a:t> </a:t>
            </a:r>
            <a:r>
              <a:rPr lang="de-DE" sz="4700" dirty="0"/>
              <a:t>L</a:t>
            </a:r>
            <a:r>
              <a:rPr sz="4700" dirty="0" err="1"/>
              <a:t>ot</a:t>
            </a:r>
            <a:endParaRPr sz="4700" dirty="0"/>
          </a:p>
        </p:txBody>
      </p:sp>
      <p:sp>
        <p:nvSpPr>
          <p:cNvPr id="312" name="Shape 312"/>
          <p:cNvSpPr/>
          <p:nvPr/>
        </p:nvSpPr>
        <p:spPr>
          <a:xfrm>
            <a:off x="11623212" y="5851785"/>
            <a:ext cx="8062384" cy="3568172"/>
          </a:xfrm>
          <a:prstGeom prst="roundRect">
            <a:avLst>
              <a:gd name="adj" fmla="val 15000"/>
            </a:avLst>
          </a:prstGeom>
          <a:ln w="152400">
            <a:solidFill>
              <a:srgbClr val="FF2600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2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2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7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6" grpId="3" animBg="1" advAuto="0"/>
      <p:bldP spid="307" grpId="1" animBg="1" advAuto="0"/>
      <p:bldP spid="308" grpId="2" animBg="1" advAuto="0"/>
      <p:bldP spid="309" grpId="4" animBg="1" advAuto="0"/>
      <p:bldP spid="310" grpId="5" animBg="1" advAuto="0"/>
      <p:bldP spid="311" grpId="6" animBg="1" advAuto="0"/>
      <p:bldP spid="312" grpId="7" animBg="1" advAuto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Shape 314"/>
          <p:cNvSpPr/>
          <p:nvPr/>
        </p:nvSpPr>
        <p:spPr>
          <a:xfrm>
            <a:off x="3043766" y="6029320"/>
            <a:ext cx="7763009" cy="3213101"/>
          </a:xfrm>
          <a:prstGeom prst="roundRect">
            <a:avLst>
              <a:gd name="adj" fmla="val 17726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Dass er sehr gut gelebt hat</a:t>
            </a:r>
          </a:p>
        </p:txBody>
      </p:sp>
      <p:sp>
        <p:nvSpPr>
          <p:cNvPr id="315" name="Shape 315"/>
          <p:cNvSpPr/>
          <p:nvPr/>
        </p:nvSpPr>
        <p:spPr>
          <a:xfrm>
            <a:off x="-24936" y="287271"/>
            <a:ext cx="24433873" cy="5182791"/>
          </a:xfrm>
          <a:prstGeom prst="rect">
            <a:avLst/>
          </a:prstGeom>
          <a:solidFill>
            <a:srgbClr val="000000">
              <a:alpha val="49502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  <p:sp>
        <p:nvSpPr>
          <p:cNvPr id="316" name="Shape 316"/>
          <p:cNvSpPr/>
          <p:nvPr/>
        </p:nvSpPr>
        <p:spPr>
          <a:xfrm>
            <a:off x="1050831" y="1240366"/>
            <a:ext cx="22651170" cy="327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>
              <a:defRPr sz="9000"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9000">
                <a:solidFill>
                  <a:srgbClr val="FFFFFF"/>
                </a:solidFill>
              </a:rPr>
              <a:t>Was sagen die drei Männer dem Abraham?</a:t>
            </a:r>
          </a:p>
        </p:txBody>
      </p:sp>
      <p:sp>
        <p:nvSpPr>
          <p:cNvPr id="317" name="Shape 317"/>
          <p:cNvSpPr/>
          <p:nvPr/>
        </p:nvSpPr>
        <p:spPr>
          <a:xfrm>
            <a:off x="11772900" y="6029320"/>
            <a:ext cx="7763008" cy="3213101"/>
          </a:xfrm>
          <a:prstGeom prst="roundRect">
            <a:avLst>
              <a:gd name="adj" fmla="val 17726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Dass Sarah einen Sohn bekommen wird</a:t>
            </a:r>
          </a:p>
        </p:txBody>
      </p:sp>
      <p:sp>
        <p:nvSpPr>
          <p:cNvPr id="318" name="Shape 318"/>
          <p:cNvSpPr/>
          <p:nvPr/>
        </p:nvSpPr>
        <p:spPr>
          <a:xfrm>
            <a:off x="3043766" y="9610287"/>
            <a:ext cx="7763009" cy="3213101"/>
          </a:xfrm>
          <a:prstGeom prst="roundRect">
            <a:avLst>
              <a:gd name="adj" fmla="val 17726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 dirty="0" err="1"/>
              <a:t>Dass</a:t>
            </a:r>
            <a:r>
              <a:rPr sz="4700" dirty="0"/>
              <a:t> Gott Sodom und Gomorra </a:t>
            </a:r>
            <a:r>
              <a:rPr sz="4700" dirty="0" err="1"/>
              <a:t>zerstören</a:t>
            </a:r>
            <a:r>
              <a:rPr sz="4700" dirty="0"/>
              <a:t> will</a:t>
            </a:r>
          </a:p>
        </p:txBody>
      </p:sp>
      <p:sp>
        <p:nvSpPr>
          <p:cNvPr id="319" name="Shape 319"/>
          <p:cNvSpPr/>
          <p:nvPr/>
        </p:nvSpPr>
        <p:spPr>
          <a:xfrm>
            <a:off x="11772900" y="9610287"/>
            <a:ext cx="7763008" cy="3213101"/>
          </a:xfrm>
          <a:prstGeom prst="roundRect">
            <a:avLst>
              <a:gd name="adj" fmla="val 17726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Dass das Ende der Welt nahe ist</a:t>
            </a:r>
          </a:p>
        </p:txBody>
      </p:sp>
      <p:sp>
        <p:nvSpPr>
          <p:cNvPr id="320" name="Shape 320"/>
          <p:cNvSpPr/>
          <p:nvPr/>
        </p:nvSpPr>
        <p:spPr>
          <a:xfrm>
            <a:off x="11623212" y="5851785"/>
            <a:ext cx="8062384" cy="3568172"/>
          </a:xfrm>
          <a:prstGeom prst="roundRect">
            <a:avLst>
              <a:gd name="adj" fmla="val 15000"/>
            </a:avLst>
          </a:prstGeom>
          <a:ln w="152400">
            <a:solidFill>
              <a:srgbClr val="FF2600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  <p:sp>
        <p:nvSpPr>
          <p:cNvPr id="321" name="Shape 321"/>
          <p:cNvSpPr/>
          <p:nvPr/>
        </p:nvSpPr>
        <p:spPr>
          <a:xfrm>
            <a:off x="2894078" y="9432751"/>
            <a:ext cx="8062385" cy="3568172"/>
          </a:xfrm>
          <a:prstGeom prst="roundRect">
            <a:avLst>
              <a:gd name="adj" fmla="val 15000"/>
            </a:avLst>
          </a:prstGeom>
          <a:ln w="152400">
            <a:solidFill>
              <a:srgbClr val="FF2600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2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2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7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8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4" grpId="3" animBg="1" advAuto="0"/>
      <p:bldP spid="315" grpId="1" animBg="1" advAuto="0"/>
      <p:bldP spid="316" grpId="2" animBg="1" advAuto="0"/>
      <p:bldP spid="317" grpId="4" animBg="1" advAuto="0"/>
      <p:bldP spid="318" grpId="5" animBg="1" advAuto="0"/>
      <p:bldP spid="319" grpId="6" animBg="1" advAuto="0"/>
      <p:bldP spid="320" grpId="7" animBg="1" advAuto="0"/>
      <p:bldP spid="321" grpId="8" animBg="1" advAuto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Shape 323"/>
          <p:cNvSpPr/>
          <p:nvPr/>
        </p:nvSpPr>
        <p:spPr>
          <a:xfrm>
            <a:off x="3043766" y="6029320"/>
            <a:ext cx="7763009" cy="3213101"/>
          </a:xfrm>
          <a:prstGeom prst="roundRect">
            <a:avLst>
              <a:gd name="adj" fmla="val 17726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Er sagt: "Dein Wille geschehe.“</a:t>
            </a:r>
          </a:p>
        </p:txBody>
      </p:sp>
      <p:sp>
        <p:nvSpPr>
          <p:cNvPr id="324" name="Shape 324"/>
          <p:cNvSpPr/>
          <p:nvPr/>
        </p:nvSpPr>
        <p:spPr>
          <a:xfrm>
            <a:off x="-24936" y="287271"/>
            <a:ext cx="24433873" cy="5182791"/>
          </a:xfrm>
          <a:prstGeom prst="rect">
            <a:avLst/>
          </a:prstGeom>
          <a:solidFill>
            <a:srgbClr val="000000">
              <a:alpha val="49502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  <p:sp>
        <p:nvSpPr>
          <p:cNvPr id="325" name="Shape 325"/>
          <p:cNvSpPr/>
          <p:nvPr/>
        </p:nvSpPr>
        <p:spPr>
          <a:xfrm>
            <a:off x="1050831" y="1240366"/>
            <a:ext cx="22651170" cy="327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90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Wie reagiert Abraham auf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90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die Ansage der Zerstörung?</a:t>
            </a:r>
          </a:p>
        </p:txBody>
      </p:sp>
      <p:sp>
        <p:nvSpPr>
          <p:cNvPr id="326" name="Shape 326"/>
          <p:cNvSpPr/>
          <p:nvPr/>
        </p:nvSpPr>
        <p:spPr>
          <a:xfrm>
            <a:off x="11772899" y="6029320"/>
            <a:ext cx="10513882" cy="3213101"/>
          </a:xfrm>
          <a:prstGeom prst="roundRect">
            <a:avLst>
              <a:gd name="adj" fmla="val 17726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Er sagt: "Der Herr hat`s gegeben. Der Herr hat`s genommen. Gepriesen sei der Herr!"</a:t>
            </a:r>
          </a:p>
        </p:txBody>
      </p:sp>
      <p:sp>
        <p:nvSpPr>
          <p:cNvPr id="327" name="Shape 327"/>
          <p:cNvSpPr/>
          <p:nvPr/>
        </p:nvSpPr>
        <p:spPr>
          <a:xfrm>
            <a:off x="3043766" y="9610287"/>
            <a:ext cx="7763009" cy="3213101"/>
          </a:xfrm>
          <a:prstGeom prst="roundRect">
            <a:avLst>
              <a:gd name="adj" fmla="val 17726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 dirty="0"/>
              <a:t>Er </a:t>
            </a:r>
            <a:r>
              <a:rPr sz="4700" dirty="0" err="1"/>
              <a:t>versucht</a:t>
            </a:r>
            <a:r>
              <a:rPr sz="4700" dirty="0"/>
              <a:t> Gott </a:t>
            </a:r>
            <a:r>
              <a:rPr sz="4700" dirty="0" err="1"/>
              <a:t>davon</a:t>
            </a:r>
            <a:r>
              <a:rPr sz="4700" dirty="0"/>
              <a:t> </a:t>
            </a:r>
            <a:r>
              <a:rPr sz="4700" dirty="0" err="1"/>
              <a:t>zu</a:t>
            </a:r>
            <a:r>
              <a:rPr sz="4700" dirty="0"/>
              <a:t> </a:t>
            </a:r>
            <a:r>
              <a:rPr sz="4700" dirty="0" err="1"/>
              <a:t>überzeugen</a:t>
            </a:r>
            <a:r>
              <a:rPr lang="de-DE" sz="4700" dirty="0"/>
              <a:t>,</a:t>
            </a:r>
            <a:r>
              <a:rPr sz="4700" dirty="0"/>
              <a:t> die </a:t>
            </a:r>
            <a:r>
              <a:rPr sz="4700" dirty="0" err="1"/>
              <a:t>Städte</a:t>
            </a:r>
            <a:r>
              <a:rPr sz="4700" dirty="0"/>
              <a:t> </a:t>
            </a:r>
            <a:r>
              <a:rPr sz="4700" dirty="0" err="1"/>
              <a:t>zu</a:t>
            </a:r>
            <a:r>
              <a:rPr sz="4700" dirty="0"/>
              <a:t> </a:t>
            </a:r>
            <a:r>
              <a:rPr sz="4700" dirty="0" err="1"/>
              <a:t>verschonen</a:t>
            </a:r>
            <a:endParaRPr sz="4700" dirty="0"/>
          </a:p>
        </p:txBody>
      </p:sp>
      <p:sp>
        <p:nvSpPr>
          <p:cNvPr id="328" name="Shape 328"/>
          <p:cNvSpPr/>
          <p:nvPr/>
        </p:nvSpPr>
        <p:spPr>
          <a:xfrm>
            <a:off x="11772899" y="9610287"/>
            <a:ext cx="10513882" cy="3213101"/>
          </a:xfrm>
          <a:prstGeom prst="roundRect">
            <a:avLst>
              <a:gd name="adj" fmla="val 17726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 dirty="0"/>
              <a:t>Er will von da an </a:t>
            </a:r>
            <a:r>
              <a:rPr sz="4700" dirty="0" err="1"/>
              <a:t>nichts</a:t>
            </a:r>
            <a:r>
              <a:rPr sz="4700" dirty="0"/>
              <a:t> </a:t>
            </a:r>
            <a:r>
              <a:rPr sz="4700" dirty="0" err="1"/>
              <a:t>mehr</a:t>
            </a:r>
            <a:r>
              <a:rPr sz="4700" dirty="0"/>
              <a:t> </a:t>
            </a:r>
            <a:r>
              <a:rPr sz="4700" dirty="0" err="1"/>
              <a:t>mit</a:t>
            </a:r>
            <a:r>
              <a:rPr sz="4700" dirty="0"/>
              <a:t> </a:t>
            </a:r>
            <a:r>
              <a:rPr sz="4700" dirty="0" err="1"/>
              <a:t>diesem</a:t>
            </a:r>
            <a:r>
              <a:rPr sz="4700" dirty="0"/>
              <a:t> Gott </a:t>
            </a:r>
            <a:r>
              <a:rPr sz="4700" dirty="0" err="1"/>
              <a:t>zu</a:t>
            </a:r>
            <a:r>
              <a:rPr sz="4700" dirty="0"/>
              <a:t> tun </a:t>
            </a:r>
            <a:r>
              <a:rPr sz="4700" dirty="0" err="1"/>
              <a:t>haben</a:t>
            </a:r>
            <a:endParaRPr sz="4700" dirty="0"/>
          </a:p>
        </p:txBody>
      </p:sp>
      <p:sp>
        <p:nvSpPr>
          <p:cNvPr id="329" name="Shape 329"/>
          <p:cNvSpPr/>
          <p:nvPr/>
        </p:nvSpPr>
        <p:spPr>
          <a:xfrm>
            <a:off x="2894078" y="9432751"/>
            <a:ext cx="8062385" cy="3568172"/>
          </a:xfrm>
          <a:prstGeom prst="roundRect">
            <a:avLst>
              <a:gd name="adj" fmla="val 15000"/>
            </a:avLst>
          </a:prstGeom>
          <a:ln w="152400">
            <a:solidFill>
              <a:srgbClr val="FF2600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2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2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7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3" grpId="3" animBg="1" advAuto="0"/>
      <p:bldP spid="324" grpId="1" animBg="1" advAuto="0"/>
      <p:bldP spid="325" grpId="2" animBg="1" advAuto="0"/>
      <p:bldP spid="326" grpId="4" animBg="1" advAuto="0"/>
      <p:bldP spid="327" grpId="5" animBg="1" advAuto="0"/>
      <p:bldP spid="328" grpId="6" animBg="1" advAuto="0"/>
      <p:bldP spid="329" grpId="7" animBg="1" advAuto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Shape 331"/>
          <p:cNvSpPr/>
          <p:nvPr/>
        </p:nvSpPr>
        <p:spPr>
          <a:xfrm>
            <a:off x="3043766" y="6029320"/>
            <a:ext cx="7763009" cy="3213101"/>
          </a:xfrm>
          <a:prstGeom prst="roundRect">
            <a:avLst>
              <a:gd name="adj" fmla="val 17726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Abrahams Neffe Lot</a:t>
            </a:r>
          </a:p>
        </p:txBody>
      </p:sp>
      <p:sp>
        <p:nvSpPr>
          <p:cNvPr id="332" name="Shape 332"/>
          <p:cNvSpPr/>
          <p:nvPr/>
        </p:nvSpPr>
        <p:spPr>
          <a:xfrm>
            <a:off x="-24936" y="287271"/>
            <a:ext cx="24433873" cy="5182791"/>
          </a:xfrm>
          <a:prstGeom prst="rect">
            <a:avLst/>
          </a:prstGeom>
          <a:solidFill>
            <a:srgbClr val="000000">
              <a:alpha val="49502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  <p:sp>
        <p:nvSpPr>
          <p:cNvPr id="333" name="Shape 333"/>
          <p:cNvSpPr/>
          <p:nvPr/>
        </p:nvSpPr>
        <p:spPr>
          <a:xfrm>
            <a:off x="1050831" y="1240366"/>
            <a:ext cx="22651170" cy="327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90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Wer überlebt die Zerstörung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90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von Sodom und Gomorrah?</a:t>
            </a:r>
          </a:p>
        </p:txBody>
      </p:sp>
      <p:sp>
        <p:nvSpPr>
          <p:cNvPr id="334" name="Shape 334"/>
          <p:cNvSpPr/>
          <p:nvPr/>
        </p:nvSpPr>
        <p:spPr>
          <a:xfrm>
            <a:off x="11772900" y="6029320"/>
            <a:ext cx="7763008" cy="3213101"/>
          </a:xfrm>
          <a:prstGeom prst="roundRect">
            <a:avLst>
              <a:gd name="adj" fmla="val 17726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Einige Leute, die es rechtzeitig gesehen hatten</a:t>
            </a:r>
          </a:p>
        </p:txBody>
      </p:sp>
      <p:sp>
        <p:nvSpPr>
          <p:cNvPr id="335" name="Shape 335"/>
          <p:cNvSpPr/>
          <p:nvPr/>
        </p:nvSpPr>
        <p:spPr>
          <a:xfrm>
            <a:off x="3043766" y="9610287"/>
            <a:ext cx="7763009" cy="3213101"/>
          </a:xfrm>
          <a:prstGeom prst="roundRect">
            <a:avLst>
              <a:gd name="adj" fmla="val 17726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Lots Töchter</a:t>
            </a:r>
          </a:p>
        </p:txBody>
      </p:sp>
      <p:sp>
        <p:nvSpPr>
          <p:cNvPr id="336" name="Shape 336"/>
          <p:cNvSpPr/>
          <p:nvPr/>
        </p:nvSpPr>
        <p:spPr>
          <a:xfrm>
            <a:off x="11772900" y="9610287"/>
            <a:ext cx="7763008" cy="3213101"/>
          </a:xfrm>
          <a:prstGeom prst="roundRect">
            <a:avLst>
              <a:gd name="adj" fmla="val 17726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Lots Frau</a:t>
            </a:r>
          </a:p>
        </p:txBody>
      </p:sp>
      <p:sp>
        <p:nvSpPr>
          <p:cNvPr id="337" name="Shape 337"/>
          <p:cNvSpPr/>
          <p:nvPr/>
        </p:nvSpPr>
        <p:spPr>
          <a:xfrm>
            <a:off x="2894078" y="5851785"/>
            <a:ext cx="8062385" cy="3568172"/>
          </a:xfrm>
          <a:prstGeom prst="roundRect">
            <a:avLst>
              <a:gd name="adj" fmla="val 15000"/>
            </a:avLst>
          </a:prstGeom>
          <a:ln w="152400">
            <a:solidFill>
              <a:srgbClr val="FF2600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  <p:sp>
        <p:nvSpPr>
          <p:cNvPr id="338" name="Shape 338"/>
          <p:cNvSpPr/>
          <p:nvPr/>
        </p:nvSpPr>
        <p:spPr>
          <a:xfrm>
            <a:off x="2894078" y="9432751"/>
            <a:ext cx="8062385" cy="3568172"/>
          </a:xfrm>
          <a:prstGeom prst="roundRect">
            <a:avLst>
              <a:gd name="adj" fmla="val 15000"/>
            </a:avLst>
          </a:prstGeom>
          <a:ln w="152400">
            <a:solidFill>
              <a:srgbClr val="FF2600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2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2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7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8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1" grpId="3" animBg="1" advAuto="0"/>
      <p:bldP spid="332" grpId="1" animBg="1" advAuto="0"/>
      <p:bldP spid="333" grpId="2" animBg="1" advAuto="0"/>
      <p:bldP spid="334" grpId="4" animBg="1" advAuto="0"/>
      <p:bldP spid="335" grpId="5" animBg="1" advAuto="0"/>
      <p:bldP spid="336" grpId="6" animBg="1" advAuto="0"/>
      <p:bldP spid="337" grpId="7" animBg="1" advAuto="0"/>
      <p:bldP spid="338" grpId="8" animBg="1" advAuto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Shape 340"/>
          <p:cNvSpPr/>
          <p:nvPr/>
        </p:nvSpPr>
        <p:spPr>
          <a:xfrm>
            <a:off x="3043766" y="6029320"/>
            <a:ext cx="7763009" cy="3213101"/>
          </a:xfrm>
          <a:prstGeom prst="roundRect">
            <a:avLst>
              <a:gd name="adj" fmla="val 17726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Jakob</a:t>
            </a:r>
          </a:p>
        </p:txBody>
      </p:sp>
      <p:sp>
        <p:nvSpPr>
          <p:cNvPr id="341" name="Shape 341"/>
          <p:cNvSpPr/>
          <p:nvPr/>
        </p:nvSpPr>
        <p:spPr>
          <a:xfrm>
            <a:off x="-24936" y="287271"/>
            <a:ext cx="24433873" cy="5182791"/>
          </a:xfrm>
          <a:prstGeom prst="rect">
            <a:avLst/>
          </a:prstGeom>
          <a:solidFill>
            <a:srgbClr val="000000">
              <a:alpha val="49502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  <p:sp>
        <p:nvSpPr>
          <p:cNvPr id="342" name="Shape 342"/>
          <p:cNvSpPr/>
          <p:nvPr/>
        </p:nvSpPr>
        <p:spPr>
          <a:xfrm>
            <a:off x="1050831" y="1240366"/>
            <a:ext cx="22651170" cy="327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>
              <a:defRPr sz="9000"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9000">
                <a:solidFill>
                  <a:srgbClr val="FFFFFF"/>
                </a:solidFill>
              </a:rPr>
              <a:t>Wie heißen die beiden Söhne von Abraham?</a:t>
            </a:r>
          </a:p>
        </p:txBody>
      </p:sp>
      <p:sp>
        <p:nvSpPr>
          <p:cNvPr id="343" name="Shape 343"/>
          <p:cNvSpPr/>
          <p:nvPr/>
        </p:nvSpPr>
        <p:spPr>
          <a:xfrm>
            <a:off x="11772900" y="6029320"/>
            <a:ext cx="7763008" cy="3213101"/>
          </a:xfrm>
          <a:prstGeom prst="roundRect">
            <a:avLst>
              <a:gd name="adj" fmla="val 17726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Isaak</a:t>
            </a:r>
          </a:p>
        </p:txBody>
      </p:sp>
      <p:sp>
        <p:nvSpPr>
          <p:cNvPr id="344" name="Shape 344"/>
          <p:cNvSpPr/>
          <p:nvPr/>
        </p:nvSpPr>
        <p:spPr>
          <a:xfrm>
            <a:off x="3043766" y="9610287"/>
            <a:ext cx="7763009" cy="3213101"/>
          </a:xfrm>
          <a:prstGeom prst="roundRect">
            <a:avLst>
              <a:gd name="adj" fmla="val 17726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Ismael</a:t>
            </a:r>
          </a:p>
        </p:txBody>
      </p:sp>
      <p:sp>
        <p:nvSpPr>
          <p:cNvPr id="345" name="Shape 345"/>
          <p:cNvSpPr/>
          <p:nvPr/>
        </p:nvSpPr>
        <p:spPr>
          <a:xfrm>
            <a:off x="11772900" y="9610287"/>
            <a:ext cx="7763008" cy="3213101"/>
          </a:xfrm>
          <a:prstGeom prst="roundRect">
            <a:avLst>
              <a:gd name="adj" fmla="val 17726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Moses</a:t>
            </a:r>
          </a:p>
        </p:txBody>
      </p:sp>
      <p:sp>
        <p:nvSpPr>
          <p:cNvPr id="346" name="Shape 346"/>
          <p:cNvSpPr/>
          <p:nvPr/>
        </p:nvSpPr>
        <p:spPr>
          <a:xfrm>
            <a:off x="11623212" y="5851785"/>
            <a:ext cx="8062384" cy="3568172"/>
          </a:xfrm>
          <a:prstGeom prst="roundRect">
            <a:avLst>
              <a:gd name="adj" fmla="val 15000"/>
            </a:avLst>
          </a:prstGeom>
          <a:ln w="152400">
            <a:solidFill>
              <a:srgbClr val="FF2600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  <p:sp>
        <p:nvSpPr>
          <p:cNvPr id="347" name="Shape 347"/>
          <p:cNvSpPr/>
          <p:nvPr/>
        </p:nvSpPr>
        <p:spPr>
          <a:xfrm>
            <a:off x="2894078" y="9432751"/>
            <a:ext cx="8062385" cy="3568172"/>
          </a:xfrm>
          <a:prstGeom prst="roundRect">
            <a:avLst>
              <a:gd name="adj" fmla="val 15000"/>
            </a:avLst>
          </a:prstGeom>
          <a:ln w="152400">
            <a:solidFill>
              <a:srgbClr val="FF2600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2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2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7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8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0" grpId="3" animBg="1" advAuto="0"/>
      <p:bldP spid="341" grpId="1" animBg="1" advAuto="0"/>
      <p:bldP spid="342" grpId="2" animBg="1" advAuto="0"/>
      <p:bldP spid="343" grpId="4" animBg="1" advAuto="0"/>
      <p:bldP spid="344" grpId="5" animBg="1" advAuto="0"/>
      <p:bldP spid="345" grpId="6" animBg="1" advAuto="0"/>
      <p:bldP spid="346" grpId="7" animBg="1" advAuto="0"/>
      <p:bldP spid="347" grpId="8" animBg="1" advAuto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Shape 349"/>
          <p:cNvSpPr/>
          <p:nvPr/>
        </p:nvSpPr>
        <p:spPr>
          <a:xfrm>
            <a:off x="3043766" y="6029320"/>
            <a:ext cx="7763009" cy="3213101"/>
          </a:xfrm>
          <a:prstGeom prst="roundRect">
            <a:avLst>
              <a:gd name="adj" fmla="val 17726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Er soll ihm das Erbe auszahlen</a:t>
            </a:r>
          </a:p>
        </p:txBody>
      </p:sp>
      <p:sp>
        <p:nvSpPr>
          <p:cNvPr id="350" name="Shape 350"/>
          <p:cNvSpPr/>
          <p:nvPr/>
        </p:nvSpPr>
        <p:spPr>
          <a:xfrm>
            <a:off x="-24936" y="287271"/>
            <a:ext cx="24433873" cy="5182791"/>
          </a:xfrm>
          <a:prstGeom prst="rect">
            <a:avLst/>
          </a:prstGeom>
          <a:solidFill>
            <a:srgbClr val="000000">
              <a:alpha val="49502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  <p:sp>
        <p:nvSpPr>
          <p:cNvPr id="351" name="Shape 351"/>
          <p:cNvSpPr/>
          <p:nvPr/>
        </p:nvSpPr>
        <p:spPr>
          <a:xfrm>
            <a:off x="1050831" y="1240366"/>
            <a:ext cx="22651170" cy="327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>
              <a:defRPr sz="9000"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9000">
                <a:solidFill>
                  <a:srgbClr val="FFFFFF"/>
                </a:solidFill>
              </a:rPr>
              <a:t>Welchen unglaublichen Auftrag bekommt Abraham als Isaak etwas älter ist?</a:t>
            </a:r>
          </a:p>
        </p:txBody>
      </p:sp>
      <p:sp>
        <p:nvSpPr>
          <p:cNvPr id="352" name="Shape 352"/>
          <p:cNvSpPr/>
          <p:nvPr/>
        </p:nvSpPr>
        <p:spPr>
          <a:xfrm>
            <a:off x="11772900" y="6029320"/>
            <a:ext cx="7763008" cy="3213101"/>
          </a:xfrm>
          <a:prstGeom prst="roundRect">
            <a:avLst>
              <a:gd name="adj" fmla="val 17726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Er soll ihn in die Wüste schicken, dass er dort geläutert wird</a:t>
            </a:r>
          </a:p>
        </p:txBody>
      </p:sp>
      <p:sp>
        <p:nvSpPr>
          <p:cNvPr id="353" name="Shape 353"/>
          <p:cNvSpPr/>
          <p:nvPr/>
        </p:nvSpPr>
        <p:spPr>
          <a:xfrm>
            <a:off x="3043766" y="9610287"/>
            <a:ext cx="7763009" cy="3213101"/>
          </a:xfrm>
          <a:prstGeom prst="roundRect">
            <a:avLst>
              <a:gd name="adj" fmla="val 17726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Er soll eine Frau für ihn suchen</a:t>
            </a:r>
          </a:p>
        </p:txBody>
      </p:sp>
      <p:sp>
        <p:nvSpPr>
          <p:cNvPr id="354" name="Shape 354"/>
          <p:cNvSpPr/>
          <p:nvPr/>
        </p:nvSpPr>
        <p:spPr>
          <a:xfrm>
            <a:off x="11772900" y="9610287"/>
            <a:ext cx="7763008" cy="3213101"/>
          </a:xfrm>
          <a:prstGeom prst="roundRect">
            <a:avLst>
              <a:gd name="adj" fmla="val 17726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Er soll ihn für Gott opfern</a:t>
            </a:r>
          </a:p>
        </p:txBody>
      </p:sp>
      <p:sp>
        <p:nvSpPr>
          <p:cNvPr id="355" name="Shape 355"/>
          <p:cNvSpPr/>
          <p:nvPr/>
        </p:nvSpPr>
        <p:spPr>
          <a:xfrm>
            <a:off x="11623212" y="9432752"/>
            <a:ext cx="8062384" cy="3568172"/>
          </a:xfrm>
          <a:prstGeom prst="roundRect">
            <a:avLst>
              <a:gd name="adj" fmla="val 15000"/>
            </a:avLst>
          </a:prstGeom>
          <a:ln w="152400">
            <a:solidFill>
              <a:srgbClr val="FF2600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2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2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7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9" grpId="3" animBg="1" advAuto="0"/>
      <p:bldP spid="350" grpId="1" animBg="1" advAuto="0"/>
      <p:bldP spid="351" grpId="2" animBg="1" advAuto="0"/>
      <p:bldP spid="352" grpId="4" animBg="1" advAuto="0"/>
      <p:bldP spid="353" grpId="5" animBg="1" advAuto="0"/>
      <p:bldP spid="354" grpId="6" animBg="1" advAuto="0"/>
      <p:bldP spid="355" grpId="7" animBg="1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/>
          <p:nvPr/>
        </p:nvSpPr>
        <p:spPr>
          <a:xfrm>
            <a:off x="639398" y="366183"/>
            <a:ext cx="22766537" cy="194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104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10400"/>
              <a:t>Personen in der Abraham Geschichte</a:t>
            </a:r>
          </a:p>
        </p:txBody>
      </p:sp>
      <p:sp>
        <p:nvSpPr>
          <p:cNvPr id="38" name="Shape 38"/>
          <p:cNvSpPr/>
          <p:nvPr/>
        </p:nvSpPr>
        <p:spPr>
          <a:xfrm>
            <a:off x="18228733" y="11861799"/>
            <a:ext cx="5679547" cy="1492913"/>
          </a:xfrm>
          <a:prstGeom prst="roundRect">
            <a:avLst>
              <a:gd name="adj" fmla="val 21874"/>
            </a:avLst>
          </a:prstGeom>
          <a:gradFill>
            <a:gsLst>
              <a:gs pos="0">
                <a:srgbClr val="0065C1"/>
              </a:gs>
              <a:gs pos="100000">
                <a:srgbClr val="00397A"/>
              </a:gs>
            </a:gsLst>
            <a:lin ang="5400000"/>
          </a:gra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Benenne die Personen und beschreibe sie kurz</a:t>
            </a:r>
          </a:p>
        </p:txBody>
      </p:sp>
      <p:pic>
        <p:nvPicPr>
          <p:cNvPr id="39" name="K-Abraham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8692600" y="3584460"/>
            <a:ext cx="3781467" cy="3704580"/>
          </a:xfrm>
          <a:prstGeom prst="rect">
            <a:avLst/>
          </a:prstGeom>
          <a:ln w="12700">
            <a:miter lim="400000"/>
          </a:ln>
        </p:spPr>
      </p:pic>
      <p:pic>
        <p:nvPicPr>
          <p:cNvPr id="40" name="K-dreimänner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2682411" y="8058490"/>
            <a:ext cx="4708322" cy="4628678"/>
          </a:xfrm>
          <a:prstGeom prst="rect">
            <a:avLst/>
          </a:prstGeom>
          <a:ln w="12700">
            <a:miter lim="400000"/>
          </a:ln>
        </p:spPr>
      </p:pic>
      <p:pic>
        <p:nvPicPr>
          <p:cNvPr id="41" name="K-Hagar.png"/>
          <p:cNvPicPr/>
          <p:nvPr/>
        </p:nvPicPr>
        <p:blipFill>
          <a:blip r:embed="rId4"/>
          <a:stretch>
            <a:fillRect/>
          </a:stretch>
        </p:blipFill>
        <p:spPr>
          <a:xfrm>
            <a:off x="9180512" y="9512483"/>
            <a:ext cx="4006115" cy="3704579"/>
          </a:xfrm>
          <a:prstGeom prst="rect">
            <a:avLst/>
          </a:prstGeom>
          <a:ln w="12700">
            <a:miter lim="400000"/>
          </a:ln>
        </p:spPr>
      </p:pic>
      <p:pic>
        <p:nvPicPr>
          <p:cNvPr id="42" name="K-Isaak.png"/>
          <p:cNvPicPr/>
          <p:nvPr/>
        </p:nvPicPr>
        <p:blipFill>
          <a:blip r:embed="rId5"/>
          <a:stretch>
            <a:fillRect/>
          </a:stretch>
        </p:blipFill>
        <p:spPr>
          <a:xfrm>
            <a:off x="13300091" y="5946164"/>
            <a:ext cx="4541315" cy="3704580"/>
          </a:xfrm>
          <a:prstGeom prst="rect">
            <a:avLst/>
          </a:prstGeom>
          <a:ln w="12700">
            <a:miter lim="400000"/>
          </a:ln>
        </p:spPr>
      </p:pic>
      <p:pic>
        <p:nvPicPr>
          <p:cNvPr id="43" name="K-Ismael.png"/>
          <p:cNvPicPr/>
          <p:nvPr/>
        </p:nvPicPr>
        <p:blipFill>
          <a:blip r:embed="rId6"/>
          <a:stretch>
            <a:fillRect/>
          </a:stretch>
        </p:blipFill>
        <p:spPr>
          <a:xfrm>
            <a:off x="19503343" y="7327039"/>
            <a:ext cx="4067481" cy="4232938"/>
          </a:xfrm>
          <a:prstGeom prst="rect">
            <a:avLst/>
          </a:prstGeom>
          <a:ln w="12700">
            <a:miter lim="400000"/>
          </a:ln>
        </p:spPr>
      </p:pic>
      <p:pic>
        <p:nvPicPr>
          <p:cNvPr id="44" name="K-Lot.png"/>
          <p:cNvPicPr/>
          <p:nvPr/>
        </p:nvPicPr>
        <p:blipFill>
          <a:blip r:embed="rId7"/>
          <a:stretch>
            <a:fillRect/>
          </a:stretch>
        </p:blipFill>
        <p:spPr>
          <a:xfrm>
            <a:off x="16697005" y="2361208"/>
            <a:ext cx="4193757" cy="3976192"/>
          </a:xfrm>
          <a:prstGeom prst="rect">
            <a:avLst/>
          </a:prstGeom>
          <a:ln w="12700">
            <a:miter lim="400000"/>
          </a:ln>
        </p:spPr>
      </p:pic>
      <p:pic>
        <p:nvPicPr>
          <p:cNvPr id="45" name="K-Sarah.png"/>
          <p:cNvPicPr/>
          <p:nvPr/>
        </p:nvPicPr>
        <p:blipFill>
          <a:blip r:embed="rId8"/>
          <a:stretch>
            <a:fillRect/>
          </a:stretch>
        </p:blipFill>
        <p:spPr>
          <a:xfrm>
            <a:off x="2125633" y="2446214"/>
            <a:ext cx="4439238" cy="4628679"/>
          </a:xfrm>
          <a:prstGeom prst="rect">
            <a:avLst/>
          </a:prstGeom>
          <a:ln w="12700">
            <a:miter lim="400000"/>
          </a:ln>
        </p:spPr>
      </p:pic>
      <p:sp>
        <p:nvSpPr>
          <p:cNvPr id="46" name="Shape 46"/>
          <p:cNvSpPr/>
          <p:nvPr/>
        </p:nvSpPr>
        <p:spPr>
          <a:xfrm>
            <a:off x="8801099" y="6820181"/>
            <a:ext cx="3564468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Abraham</a:t>
            </a:r>
          </a:p>
        </p:txBody>
      </p:sp>
      <p:sp>
        <p:nvSpPr>
          <p:cNvPr id="47" name="Shape 47"/>
          <p:cNvSpPr/>
          <p:nvPr/>
        </p:nvSpPr>
        <p:spPr>
          <a:xfrm>
            <a:off x="2563018" y="6260496"/>
            <a:ext cx="3564468" cy="1195008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Sarah</a:t>
            </a:r>
          </a:p>
        </p:txBody>
      </p:sp>
      <p:sp>
        <p:nvSpPr>
          <p:cNvPr id="48" name="Shape 48"/>
          <p:cNvSpPr/>
          <p:nvPr/>
        </p:nvSpPr>
        <p:spPr>
          <a:xfrm>
            <a:off x="19426766" y="5423181"/>
            <a:ext cx="1893558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Lot</a:t>
            </a:r>
          </a:p>
        </p:txBody>
      </p:sp>
      <p:sp>
        <p:nvSpPr>
          <p:cNvPr id="49" name="Shape 49"/>
          <p:cNvSpPr/>
          <p:nvPr/>
        </p:nvSpPr>
        <p:spPr>
          <a:xfrm>
            <a:off x="14533033" y="9283981"/>
            <a:ext cx="2677254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Isaak</a:t>
            </a:r>
          </a:p>
        </p:txBody>
      </p:sp>
      <p:sp>
        <p:nvSpPr>
          <p:cNvPr id="50" name="Shape 50"/>
          <p:cNvSpPr/>
          <p:nvPr/>
        </p:nvSpPr>
        <p:spPr>
          <a:xfrm>
            <a:off x="20476633" y="10418514"/>
            <a:ext cx="2764367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Ismael</a:t>
            </a:r>
          </a:p>
        </p:txBody>
      </p:sp>
      <p:sp>
        <p:nvSpPr>
          <p:cNvPr id="51" name="Shape 51"/>
          <p:cNvSpPr/>
          <p:nvPr/>
        </p:nvSpPr>
        <p:spPr>
          <a:xfrm>
            <a:off x="12314766" y="12010751"/>
            <a:ext cx="2369147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Hagar</a:t>
            </a:r>
          </a:p>
        </p:txBody>
      </p:sp>
      <p:sp>
        <p:nvSpPr>
          <p:cNvPr id="52" name="Shape 52"/>
          <p:cNvSpPr/>
          <p:nvPr/>
        </p:nvSpPr>
        <p:spPr>
          <a:xfrm>
            <a:off x="2339938" y="11874781"/>
            <a:ext cx="5494888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Die drei Männer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5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6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7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8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8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1" animBg="1" advAuto="0"/>
      <p:bldP spid="46" grpId="2" animBg="1" advAuto="0"/>
      <p:bldP spid="47" grpId="3" animBg="1" advAuto="0"/>
      <p:bldP spid="48" grpId="4" animBg="1" advAuto="0"/>
      <p:bldP spid="49" grpId="8" animBg="1" advAuto="0"/>
      <p:bldP spid="50" grpId="7" animBg="1" advAuto="0"/>
      <p:bldP spid="51" grpId="5" animBg="1" advAuto="0"/>
      <p:bldP spid="52" grpId="6" animBg="1" advAuto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Shape 357"/>
          <p:cNvSpPr/>
          <p:nvPr/>
        </p:nvSpPr>
        <p:spPr>
          <a:xfrm>
            <a:off x="3043766" y="6029320"/>
            <a:ext cx="7763009" cy="3213101"/>
          </a:xfrm>
          <a:prstGeom prst="roundRect">
            <a:avLst>
              <a:gd name="adj" fmla="val 17726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Dass er immer gut gelebt hat</a:t>
            </a:r>
          </a:p>
        </p:txBody>
      </p:sp>
      <p:sp>
        <p:nvSpPr>
          <p:cNvPr id="358" name="Shape 358"/>
          <p:cNvSpPr/>
          <p:nvPr/>
        </p:nvSpPr>
        <p:spPr>
          <a:xfrm>
            <a:off x="-24936" y="287271"/>
            <a:ext cx="24433873" cy="5182791"/>
          </a:xfrm>
          <a:prstGeom prst="rect">
            <a:avLst/>
          </a:prstGeom>
          <a:solidFill>
            <a:srgbClr val="000000">
              <a:alpha val="49502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  <p:sp>
        <p:nvSpPr>
          <p:cNvPr id="359" name="Shape 359"/>
          <p:cNvSpPr/>
          <p:nvPr/>
        </p:nvSpPr>
        <p:spPr>
          <a:xfrm>
            <a:off x="1050831" y="2034116"/>
            <a:ext cx="22651170" cy="1689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>
              <a:defRPr sz="9000"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9000">
                <a:solidFill>
                  <a:srgbClr val="FFFFFF"/>
                </a:solidFill>
              </a:rPr>
              <a:t>Wofür lobt Gott Abraham?</a:t>
            </a:r>
          </a:p>
        </p:txBody>
      </p:sp>
      <p:sp>
        <p:nvSpPr>
          <p:cNvPr id="360" name="Shape 360"/>
          <p:cNvSpPr/>
          <p:nvPr/>
        </p:nvSpPr>
        <p:spPr>
          <a:xfrm>
            <a:off x="11772899" y="6029320"/>
            <a:ext cx="9556620" cy="3213101"/>
          </a:xfrm>
          <a:prstGeom prst="roundRect">
            <a:avLst>
              <a:gd name="adj" fmla="val 17726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Dass er viele Kinder gezeugt hat</a:t>
            </a:r>
          </a:p>
        </p:txBody>
      </p:sp>
      <p:sp>
        <p:nvSpPr>
          <p:cNvPr id="361" name="Shape 361"/>
          <p:cNvSpPr/>
          <p:nvPr/>
        </p:nvSpPr>
        <p:spPr>
          <a:xfrm>
            <a:off x="3043766" y="9610287"/>
            <a:ext cx="7763009" cy="3213101"/>
          </a:xfrm>
          <a:prstGeom prst="roundRect">
            <a:avLst>
              <a:gd name="adj" fmla="val 17726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Dass Gott ihm wichtiger ist als sein eigener Sohn</a:t>
            </a:r>
          </a:p>
        </p:txBody>
      </p:sp>
      <p:sp>
        <p:nvSpPr>
          <p:cNvPr id="362" name="Shape 362"/>
          <p:cNvSpPr/>
          <p:nvPr/>
        </p:nvSpPr>
        <p:spPr>
          <a:xfrm>
            <a:off x="11772899" y="9610287"/>
            <a:ext cx="9556620" cy="3213101"/>
          </a:xfrm>
          <a:prstGeom prst="roundRect">
            <a:avLst>
              <a:gd name="adj" fmla="val 17726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Dass er Sarah treu geblieben ist, obwohl sie so lange keine Kinder bekommen konnte</a:t>
            </a:r>
          </a:p>
        </p:txBody>
      </p:sp>
      <p:sp>
        <p:nvSpPr>
          <p:cNvPr id="363" name="Shape 363"/>
          <p:cNvSpPr/>
          <p:nvPr/>
        </p:nvSpPr>
        <p:spPr>
          <a:xfrm>
            <a:off x="2894078" y="9432751"/>
            <a:ext cx="8062385" cy="3568172"/>
          </a:xfrm>
          <a:prstGeom prst="roundRect">
            <a:avLst>
              <a:gd name="adj" fmla="val 15000"/>
            </a:avLst>
          </a:prstGeom>
          <a:ln w="152400">
            <a:solidFill>
              <a:srgbClr val="FF2600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2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2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7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7" grpId="3" animBg="1" advAuto="0"/>
      <p:bldP spid="358" grpId="1" animBg="1" advAuto="0"/>
      <p:bldP spid="359" grpId="2" animBg="1" advAuto="0"/>
      <p:bldP spid="360" grpId="4" animBg="1" advAuto="0"/>
      <p:bldP spid="361" grpId="5" animBg="1" advAuto="0"/>
      <p:bldP spid="362" grpId="6" animBg="1" advAuto="0"/>
      <p:bldP spid="363" grpId="7" animBg="1" advAuto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Shape 365"/>
          <p:cNvSpPr/>
          <p:nvPr/>
        </p:nvSpPr>
        <p:spPr>
          <a:xfrm>
            <a:off x="3043766" y="6029320"/>
            <a:ext cx="7763009" cy="3213101"/>
          </a:xfrm>
          <a:prstGeom prst="roundRect">
            <a:avLst>
              <a:gd name="adj" fmla="val 17726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Christentum</a:t>
            </a:r>
          </a:p>
        </p:txBody>
      </p:sp>
      <p:sp>
        <p:nvSpPr>
          <p:cNvPr id="366" name="Shape 366"/>
          <p:cNvSpPr/>
          <p:nvPr/>
        </p:nvSpPr>
        <p:spPr>
          <a:xfrm>
            <a:off x="-24936" y="287271"/>
            <a:ext cx="24433873" cy="5182791"/>
          </a:xfrm>
          <a:prstGeom prst="rect">
            <a:avLst/>
          </a:prstGeom>
          <a:solidFill>
            <a:srgbClr val="000000">
              <a:alpha val="49502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  <p:sp>
        <p:nvSpPr>
          <p:cNvPr id="367" name="Shape 367"/>
          <p:cNvSpPr/>
          <p:nvPr/>
        </p:nvSpPr>
        <p:spPr>
          <a:xfrm>
            <a:off x="1050831" y="1240366"/>
            <a:ext cx="22651170" cy="327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>
              <a:defRPr sz="9000"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9000">
                <a:solidFill>
                  <a:srgbClr val="FFFFFF"/>
                </a:solidFill>
              </a:rPr>
              <a:t>In welchen dieser Religionen spielt Abraham eine wichtige Rolle?</a:t>
            </a:r>
          </a:p>
        </p:txBody>
      </p:sp>
      <p:sp>
        <p:nvSpPr>
          <p:cNvPr id="368" name="Shape 368"/>
          <p:cNvSpPr/>
          <p:nvPr/>
        </p:nvSpPr>
        <p:spPr>
          <a:xfrm>
            <a:off x="11772900" y="6029320"/>
            <a:ext cx="7763008" cy="3213101"/>
          </a:xfrm>
          <a:prstGeom prst="roundRect">
            <a:avLst>
              <a:gd name="adj" fmla="val 17726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Judentum</a:t>
            </a:r>
          </a:p>
        </p:txBody>
      </p:sp>
      <p:sp>
        <p:nvSpPr>
          <p:cNvPr id="369" name="Shape 369"/>
          <p:cNvSpPr/>
          <p:nvPr/>
        </p:nvSpPr>
        <p:spPr>
          <a:xfrm>
            <a:off x="3043766" y="9610287"/>
            <a:ext cx="7763009" cy="3213101"/>
          </a:xfrm>
          <a:prstGeom prst="roundRect">
            <a:avLst>
              <a:gd name="adj" fmla="val 17726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Islam</a:t>
            </a:r>
          </a:p>
        </p:txBody>
      </p:sp>
      <p:sp>
        <p:nvSpPr>
          <p:cNvPr id="370" name="Shape 370"/>
          <p:cNvSpPr/>
          <p:nvPr/>
        </p:nvSpPr>
        <p:spPr>
          <a:xfrm>
            <a:off x="11772900" y="9610287"/>
            <a:ext cx="7763008" cy="3213101"/>
          </a:xfrm>
          <a:prstGeom prst="roundRect">
            <a:avLst>
              <a:gd name="adj" fmla="val 17726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Hinduismus</a:t>
            </a:r>
          </a:p>
        </p:txBody>
      </p:sp>
      <p:sp>
        <p:nvSpPr>
          <p:cNvPr id="371" name="Shape 371"/>
          <p:cNvSpPr/>
          <p:nvPr/>
        </p:nvSpPr>
        <p:spPr>
          <a:xfrm>
            <a:off x="11623212" y="5851785"/>
            <a:ext cx="8062384" cy="3568172"/>
          </a:xfrm>
          <a:prstGeom prst="roundRect">
            <a:avLst>
              <a:gd name="adj" fmla="val 15000"/>
            </a:avLst>
          </a:prstGeom>
          <a:ln w="152400">
            <a:solidFill>
              <a:srgbClr val="FF2600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  <p:sp>
        <p:nvSpPr>
          <p:cNvPr id="372" name="Shape 372"/>
          <p:cNvSpPr/>
          <p:nvPr/>
        </p:nvSpPr>
        <p:spPr>
          <a:xfrm>
            <a:off x="2894078" y="9432751"/>
            <a:ext cx="8062385" cy="3568172"/>
          </a:xfrm>
          <a:prstGeom prst="roundRect">
            <a:avLst>
              <a:gd name="adj" fmla="val 15000"/>
            </a:avLst>
          </a:prstGeom>
          <a:ln w="152400">
            <a:solidFill>
              <a:srgbClr val="FF2600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  <p:sp>
        <p:nvSpPr>
          <p:cNvPr id="373" name="Shape 373"/>
          <p:cNvSpPr/>
          <p:nvPr/>
        </p:nvSpPr>
        <p:spPr>
          <a:xfrm>
            <a:off x="2894078" y="5850628"/>
            <a:ext cx="8062384" cy="3568172"/>
          </a:xfrm>
          <a:prstGeom prst="roundRect">
            <a:avLst>
              <a:gd name="adj" fmla="val 15000"/>
            </a:avLst>
          </a:prstGeom>
          <a:ln w="152400">
            <a:solidFill>
              <a:srgbClr val="FF2600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2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2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7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8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9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8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5" grpId="3" animBg="1" advAuto="0"/>
      <p:bldP spid="366" grpId="1" animBg="1" advAuto="0"/>
      <p:bldP spid="367" grpId="2" animBg="1" advAuto="0"/>
      <p:bldP spid="368" grpId="4" animBg="1" advAuto="0"/>
      <p:bldP spid="369" grpId="5" animBg="1" advAuto="0"/>
      <p:bldP spid="370" grpId="6" animBg="1" advAuto="0"/>
      <p:bldP spid="371" grpId="7" animBg="1" advAuto="0"/>
      <p:bldP spid="372" grpId="8" animBg="1" advAuto="0"/>
      <p:bldP spid="373" grpId="9" animBg="1" advAuto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Shape 375"/>
          <p:cNvSpPr/>
          <p:nvPr/>
        </p:nvSpPr>
        <p:spPr>
          <a:xfrm>
            <a:off x="2940149" y="850899"/>
            <a:ext cx="18097302" cy="378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10400">
                <a:latin typeface="Comic Sans MS"/>
                <a:ea typeface="Comic Sans MS"/>
                <a:cs typeface="Comic Sans MS"/>
                <a:sym typeface="Comic Sans MS"/>
              </a:rPr>
              <a:t>Dieses Unterrichts-Material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10400">
                <a:latin typeface="Comic Sans MS"/>
                <a:ea typeface="Comic Sans MS"/>
                <a:cs typeface="Comic Sans MS"/>
                <a:sym typeface="Comic Sans MS"/>
              </a:rPr>
              <a:t>ist eine Zusammenarbeit von:</a:t>
            </a:r>
          </a:p>
        </p:txBody>
      </p:sp>
      <p:sp>
        <p:nvSpPr>
          <p:cNvPr id="376" name="Shape 376"/>
          <p:cNvSpPr/>
          <p:nvPr/>
        </p:nvSpPr>
        <p:spPr>
          <a:xfrm>
            <a:off x="1808708" y="10280650"/>
            <a:ext cx="8422184" cy="194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10400" u="sng">
                <a:latin typeface="Comic Sans MS"/>
                <a:ea typeface="Comic Sans MS"/>
                <a:cs typeface="Comic Sans MS"/>
                <a:sym typeface="Comic Sans MS"/>
                <a:hlinkClick r:id="rId2"/>
              </a:defRPr>
            </a:lvl1pPr>
          </a:lstStyle>
          <a:p>
            <a:pPr lvl="0">
              <a:defRPr sz="1800" u="none">
                <a:solidFill>
                  <a:srgbClr val="000000"/>
                </a:solidFill>
              </a:defRPr>
            </a:pPr>
            <a:r>
              <a:rPr sz="10400" u="sng">
                <a:solidFill>
                  <a:srgbClr val="FFFFFF"/>
                </a:solidFill>
                <a:hlinkClick r:id="rId2"/>
              </a:rPr>
              <a:t>Reli-Power.de</a:t>
            </a:r>
          </a:p>
        </p:txBody>
      </p:sp>
      <p:sp>
        <p:nvSpPr>
          <p:cNvPr id="377" name="Shape 377"/>
          <p:cNvSpPr/>
          <p:nvPr/>
        </p:nvSpPr>
        <p:spPr>
          <a:xfrm>
            <a:off x="12715800" y="10280650"/>
            <a:ext cx="9823600" cy="194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10400" u="sng">
                <a:latin typeface="Comic Sans MS"/>
                <a:ea typeface="Comic Sans MS"/>
                <a:cs typeface="Comic Sans MS"/>
                <a:sym typeface="Comic Sans MS"/>
                <a:hlinkClick r:id="rId3"/>
              </a:defRPr>
            </a:lvl1pPr>
          </a:lstStyle>
          <a:p>
            <a:pPr lvl="0">
              <a:defRPr sz="1800" u="none">
                <a:solidFill>
                  <a:srgbClr val="000000"/>
                </a:solidFill>
              </a:defRPr>
            </a:pPr>
            <a:r>
              <a:rPr sz="10400" u="sng">
                <a:solidFill>
                  <a:srgbClr val="FFFFFF"/>
                </a:solidFill>
                <a:hlinkClick r:id="rId3"/>
              </a:rPr>
              <a:t>BibelCartoon.de</a:t>
            </a:r>
          </a:p>
        </p:txBody>
      </p:sp>
      <p:pic>
        <p:nvPicPr>
          <p:cNvPr id="378" name="Logo farbe.png"/>
          <p:cNvPicPr/>
          <p:nvPr/>
        </p:nvPicPr>
        <p:blipFill>
          <a:blip r:embed="rId4"/>
          <a:stretch>
            <a:fillRect/>
          </a:stretch>
        </p:blipFill>
        <p:spPr>
          <a:xfrm>
            <a:off x="1087635" y="5747986"/>
            <a:ext cx="9133451" cy="4252028"/>
          </a:xfrm>
          <a:prstGeom prst="rect">
            <a:avLst/>
          </a:prstGeom>
          <a:ln w="12700">
            <a:miter lim="400000"/>
          </a:ln>
        </p:spPr>
      </p:pic>
      <p:pic>
        <p:nvPicPr>
          <p:cNvPr id="379" name="bg_BibelCartoon-119.png"/>
          <p:cNvPicPr/>
          <p:nvPr/>
        </p:nvPicPr>
        <p:blipFill>
          <a:blip r:embed="rId5"/>
          <a:stretch>
            <a:fillRect/>
          </a:stretch>
        </p:blipFill>
        <p:spPr>
          <a:xfrm>
            <a:off x="14302911" y="5111257"/>
            <a:ext cx="6289744" cy="552548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/>
          <p:nvPr/>
        </p:nvSpPr>
        <p:spPr>
          <a:xfrm>
            <a:off x="5550479" y="366183"/>
            <a:ext cx="12944376" cy="194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104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10400"/>
              <a:t>Wer hat das gesagt?</a:t>
            </a:r>
          </a:p>
        </p:txBody>
      </p:sp>
      <p:pic>
        <p:nvPicPr>
          <p:cNvPr id="55" name="K-Abraham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818600" y="8274993"/>
            <a:ext cx="3781467" cy="3704580"/>
          </a:xfrm>
          <a:prstGeom prst="rect">
            <a:avLst/>
          </a:prstGeom>
          <a:ln w="12700">
            <a:miter lim="400000"/>
          </a:ln>
        </p:spPr>
      </p:pic>
      <p:pic>
        <p:nvPicPr>
          <p:cNvPr id="56" name="K-Hagar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10552112" y="8445464"/>
            <a:ext cx="4006115" cy="3704579"/>
          </a:xfrm>
          <a:prstGeom prst="rect">
            <a:avLst/>
          </a:prstGeom>
          <a:ln w="12700">
            <a:miter lim="400000"/>
          </a:ln>
        </p:spPr>
      </p:pic>
      <p:pic>
        <p:nvPicPr>
          <p:cNvPr id="57" name="K-Lot.png"/>
          <p:cNvPicPr/>
          <p:nvPr/>
        </p:nvPicPr>
        <p:blipFill>
          <a:blip r:embed="rId4"/>
          <a:stretch>
            <a:fillRect/>
          </a:stretch>
        </p:blipFill>
        <p:spPr>
          <a:xfrm>
            <a:off x="15446668" y="8338675"/>
            <a:ext cx="4193757" cy="3976191"/>
          </a:xfrm>
          <a:prstGeom prst="rect">
            <a:avLst/>
          </a:prstGeom>
          <a:ln w="12700">
            <a:miter lim="400000"/>
          </a:ln>
        </p:spPr>
      </p:pic>
      <p:pic>
        <p:nvPicPr>
          <p:cNvPr id="58" name="K-Sarah.png"/>
          <p:cNvPicPr/>
          <p:nvPr/>
        </p:nvPicPr>
        <p:blipFill>
          <a:blip r:embed="rId5"/>
          <a:stretch>
            <a:fillRect/>
          </a:stretch>
        </p:blipFill>
        <p:spPr>
          <a:xfrm>
            <a:off x="5224433" y="7983414"/>
            <a:ext cx="4439238" cy="4628679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Shape 59"/>
          <p:cNvSpPr/>
          <p:nvPr/>
        </p:nvSpPr>
        <p:spPr>
          <a:xfrm>
            <a:off x="927100" y="11510714"/>
            <a:ext cx="3564467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Abraham</a:t>
            </a:r>
          </a:p>
        </p:txBody>
      </p:sp>
      <p:sp>
        <p:nvSpPr>
          <p:cNvPr id="60" name="Shape 60"/>
          <p:cNvSpPr/>
          <p:nvPr/>
        </p:nvSpPr>
        <p:spPr>
          <a:xfrm>
            <a:off x="5661818" y="11797696"/>
            <a:ext cx="3564468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Sarah</a:t>
            </a:r>
          </a:p>
        </p:txBody>
      </p:sp>
      <p:sp>
        <p:nvSpPr>
          <p:cNvPr id="61" name="Shape 61"/>
          <p:cNvSpPr/>
          <p:nvPr/>
        </p:nvSpPr>
        <p:spPr>
          <a:xfrm>
            <a:off x="16596768" y="11874781"/>
            <a:ext cx="1893558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Lot</a:t>
            </a:r>
          </a:p>
        </p:txBody>
      </p:sp>
      <p:sp>
        <p:nvSpPr>
          <p:cNvPr id="62" name="Shape 62"/>
          <p:cNvSpPr/>
          <p:nvPr/>
        </p:nvSpPr>
        <p:spPr>
          <a:xfrm>
            <a:off x="11370596" y="11797696"/>
            <a:ext cx="2369147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Hagar</a:t>
            </a:r>
          </a:p>
        </p:txBody>
      </p:sp>
      <p:sp>
        <p:nvSpPr>
          <p:cNvPr id="63" name="Shape 63"/>
          <p:cNvSpPr/>
          <p:nvPr/>
        </p:nvSpPr>
        <p:spPr>
          <a:xfrm>
            <a:off x="20618772" y="10172981"/>
            <a:ext cx="2707171" cy="2087713"/>
          </a:xfrm>
          <a:prstGeom prst="roundRect">
            <a:avLst>
              <a:gd name="adj" fmla="val 12526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Gott</a:t>
            </a:r>
          </a:p>
        </p:txBody>
      </p:sp>
      <p:sp>
        <p:nvSpPr>
          <p:cNvPr id="64" name="Shape 64"/>
          <p:cNvSpPr/>
          <p:nvPr/>
        </p:nvSpPr>
        <p:spPr>
          <a:xfrm>
            <a:off x="-24937" y="2554953"/>
            <a:ext cx="24433873" cy="5182792"/>
          </a:xfrm>
          <a:prstGeom prst="rect">
            <a:avLst/>
          </a:prstGeom>
          <a:solidFill>
            <a:srgbClr val="000000">
              <a:alpha val="49502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  <p:sp>
        <p:nvSpPr>
          <p:cNvPr id="65" name="Shape 65"/>
          <p:cNvSpPr/>
          <p:nvPr/>
        </p:nvSpPr>
        <p:spPr>
          <a:xfrm>
            <a:off x="1050830" y="4066116"/>
            <a:ext cx="22651170" cy="1689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9000"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9000">
                <a:solidFill>
                  <a:srgbClr val="FFFFFF"/>
                </a:solidFill>
              </a:rPr>
              <a:t>Schick Hagar weg!</a:t>
            </a:r>
          </a:p>
        </p:txBody>
      </p:sp>
      <p:sp>
        <p:nvSpPr>
          <p:cNvPr id="66" name="Shape 66"/>
          <p:cNvSpPr/>
          <p:nvPr/>
        </p:nvSpPr>
        <p:spPr>
          <a:xfrm>
            <a:off x="5224433" y="8631391"/>
            <a:ext cx="4439238" cy="42843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304800">
            <a:solidFill>
              <a:srgbClr val="FF2600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1" animBg="1" advAuto="0"/>
      <p:bldP spid="65" grpId="2" animBg="1" advAuto="0"/>
      <p:bldP spid="66" grpId="3" animBg="1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/>
          <p:nvPr/>
        </p:nvSpPr>
        <p:spPr>
          <a:xfrm>
            <a:off x="5550479" y="366183"/>
            <a:ext cx="12944376" cy="194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104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10400"/>
              <a:t>Wer hat das gesagt?</a:t>
            </a:r>
          </a:p>
        </p:txBody>
      </p:sp>
      <p:pic>
        <p:nvPicPr>
          <p:cNvPr id="69" name="K-Abraham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818600" y="8274994"/>
            <a:ext cx="3781467" cy="3704579"/>
          </a:xfrm>
          <a:prstGeom prst="rect">
            <a:avLst/>
          </a:prstGeom>
          <a:ln w="12700">
            <a:miter lim="400000"/>
          </a:ln>
        </p:spPr>
      </p:pic>
      <p:pic>
        <p:nvPicPr>
          <p:cNvPr id="70" name="K-Hagar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10552112" y="8445464"/>
            <a:ext cx="4006115" cy="3704579"/>
          </a:xfrm>
          <a:prstGeom prst="rect">
            <a:avLst/>
          </a:prstGeom>
          <a:ln w="12700">
            <a:miter lim="400000"/>
          </a:ln>
        </p:spPr>
      </p:pic>
      <p:pic>
        <p:nvPicPr>
          <p:cNvPr id="71" name="K-Lot.png"/>
          <p:cNvPicPr/>
          <p:nvPr/>
        </p:nvPicPr>
        <p:blipFill>
          <a:blip r:embed="rId4"/>
          <a:stretch>
            <a:fillRect/>
          </a:stretch>
        </p:blipFill>
        <p:spPr>
          <a:xfrm>
            <a:off x="15446669" y="8338675"/>
            <a:ext cx="4193757" cy="3976192"/>
          </a:xfrm>
          <a:prstGeom prst="rect">
            <a:avLst/>
          </a:prstGeom>
          <a:ln w="12700">
            <a:miter lim="400000"/>
          </a:ln>
        </p:spPr>
      </p:pic>
      <p:pic>
        <p:nvPicPr>
          <p:cNvPr id="72" name="K-Sarah.png"/>
          <p:cNvPicPr/>
          <p:nvPr/>
        </p:nvPicPr>
        <p:blipFill>
          <a:blip r:embed="rId5"/>
          <a:stretch>
            <a:fillRect/>
          </a:stretch>
        </p:blipFill>
        <p:spPr>
          <a:xfrm>
            <a:off x="5224433" y="7983415"/>
            <a:ext cx="4439238" cy="4628678"/>
          </a:xfrm>
          <a:prstGeom prst="rect">
            <a:avLst/>
          </a:prstGeom>
          <a:ln w="12700">
            <a:miter lim="400000"/>
          </a:ln>
        </p:spPr>
      </p:pic>
      <p:sp>
        <p:nvSpPr>
          <p:cNvPr id="73" name="Shape 73"/>
          <p:cNvSpPr/>
          <p:nvPr/>
        </p:nvSpPr>
        <p:spPr>
          <a:xfrm>
            <a:off x="927100" y="11510714"/>
            <a:ext cx="3564467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Abraham</a:t>
            </a:r>
          </a:p>
        </p:txBody>
      </p:sp>
      <p:sp>
        <p:nvSpPr>
          <p:cNvPr id="74" name="Shape 74"/>
          <p:cNvSpPr/>
          <p:nvPr/>
        </p:nvSpPr>
        <p:spPr>
          <a:xfrm>
            <a:off x="5661818" y="11797696"/>
            <a:ext cx="3564468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Sarah</a:t>
            </a:r>
          </a:p>
        </p:txBody>
      </p:sp>
      <p:sp>
        <p:nvSpPr>
          <p:cNvPr id="75" name="Shape 75"/>
          <p:cNvSpPr/>
          <p:nvPr/>
        </p:nvSpPr>
        <p:spPr>
          <a:xfrm>
            <a:off x="16596768" y="11874781"/>
            <a:ext cx="1893558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Lot</a:t>
            </a:r>
          </a:p>
        </p:txBody>
      </p:sp>
      <p:sp>
        <p:nvSpPr>
          <p:cNvPr id="76" name="Shape 76"/>
          <p:cNvSpPr/>
          <p:nvPr/>
        </p:nvSpPr>
        <p:spPr>
          <a:xfrm>
            <a:off x="11370596" y="11797696"/>
            <a:ext cx="2369147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Hagar</a:t>
            </a:r>
          </a:p>
        </p:txBody>
      </p:sp>
      <p:sp>
        <p:nvSpPr>
          <p:cNvPr id="77" name="Shape 77"/>
          <p:cNvSpPr/>
          <p:nvPr/>
        </p:nvSpPr>
        <p:spPr>
          <a:xfrm>
            <a:off x="20618772" y="10172981"/>
            <a:ext cx="2707171" cy="2087713"/>
          </a:xfrm>
          <a:prstGeom prst="roundRect">
            <a:avLst>
              <a:gd name="adj" fmla="val 12526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Gott</a:t>
            </a:r>
          </a:p>
        </p:txBody>
      </p:sp>
      <p:sp>
        <p:nvSpPr>
          <p:cNvPr id="78" name="Shape 78"/>
          <p:cNvSpPr/>
          <p:nvPr/>
        </p:nvSpPr>
        <p:spPr>
          <a:xfrm>
            <a:off x="-24937" y="2554953"/>
            <a:ext cx="24433873" cy="5182792"/>
          </a:xfrm>
          <a:prstGeom prst="rect">
            <a:avLst/>
          </a:prstGeom>
          <a:solidFill>
            <a:srgbClr val="000000">
              <a:alpha val="49502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  <p:sp>
        <p:nvSpPr>
          <p:cNvPr id="79" name="Shape 79"/>
          <p:cNvSpPr/>
          <p:nvPr/>
        </p:nvSpPr>
        <p:spPr>
          <a:xfrm>
            <a:off x="1050830" y="3272366"/>
            <a:ext cx="22651170" cy="327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90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Wenn du nach Westen gehst,</a:t>
            </a:r>
            <a:br>
              <a:rPr sz="90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sz="90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gehe ich nach Osten.</a:t>
            </a:r>
          </a:p>
        </p:txBody>
      </p:sp>
      <p:sp>
        <p:nvSpPr>
          <p:cNvPr id="80" name="Shape 80"/>
          <p:cNvSpPr/>
          <p:nvPr/>
        </p:nvSpPr>
        <p:spPr>
          <a:xfrm>
            <a:off x="489715" y="8665258"/>
            <a:ext cx="4439237" cy="42843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304800">
            <a:solidFill>
              <a:srgbClr val="FF2600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1" animBg="1" advAuto="0"/>
      <p:bldP spid="79" grpId="2" animBg="1" advAuto="0"/>
      <p:bldP spid="80" grpId="3" animBg="1" advAuto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/>
          <p:nvPr/>
        </p:nvSpPr>
        <p:spPr>
          <a:xfrm>
            <a:off x="5550479" y="366183"/>
            <a:ext cx="12944376" cy="194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104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10400"/>
              <a:t>Wer hat das gesagt?</a:t>
            </a:r>
          </a:p>
        </p:txBody>
      </p:sp>
      <p:pic>
        <p:nvPicPr>
          <p:cNvPr id="83" name="K-Abraham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818600" y="8274994"/>
            <a:ext cx="3781467" cy="3704579"/>
          </a:xfrm>
          <a:prstGeom prst="rect">
            <a:avLst/>
          </a:prstGeom>
          <a:ln w="12700">
            <a:miter lim="400000"/>
          </a:ln>
        </p:spPr>
      </p:pic>
      <p:pic>
        <p:nvPicPr>
          <p:cNvPr id="84" name="K-Hagar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10552112" y="8445464"/>
            <a:ext cx="4006115" cy="3704579"/>
          </a:xfrm>
          <a:prstGeom prst="rect">
            <a:avLst/>
          </a:prstGeom>
          <a:ln w="12700">
            <a:miter lim="400000"/>
          </a:ln>
        </p:spPr>
      </p:pic>
      <p:pic>
        <p:nvPicPr>
          <p:cNvPr id="85" name="K-Lot.png"/>
          <p:cNvPicPr/>
          <p:nvPr/>
        </p:nvPicPr>
        <p:blipFill>
          <a:blip r:embed="rId4"/>
          <a:stretch>
            <a:fillRect/>
          </a:stretch>
        </p:blipFill>
        <p:spPr>
          <a:xfrm>
            <a:off x="15446669" y="8338675"/>
            <a:ext cx="4193757" cy="3976192"/>
          </a:xfrm>
          <a:prstGeom prst="rect">
            <a:avLst/>
          </a:prstGeom>
          <a:ln w="12700">
            <a:miter lim="400000"/>
          </a:ln>
        </p:spPr>
      </p:pic>
      <p:pic>
        <p:nvPicPr>
          <p:cNvPr id="86" name="K-Sarah.png"/>
          <p:cNvPicPr/>
          <p:nvPr/>
        </p:nvPicPr>
        <p:blipFill>
          <a:blip r:embed="rId5"/>
          <a:stretch>
            <a:fillRect/>
          </a:stretch>
        </p:blipFill>
        <p:spPr>
          <a:xfrm>
            <a:off x="5224433" y="7983415"/>
            <a:ext cx="4439238" cy="4628678"/>
          </a:xfrm>
          <a:prstGeom prst="rect">
            <a:avLst/>
          </a:prstGeom>
          <a:ln w="12700">
            <a:miter lim="400000"/>
          </a:ln>
        </p:spPr>
      </p:pic>
      <p:sp>
        <p:nvSpPr>
          <p:cNvPr id="87" name="Shape 87"/>
          <p:cNvSpPr/>
          <p:nvPr/>
        </p:nvSpPr>
        <p:spPr>
          <a:xfrm>
            <a:off x="927100" y="11510714"/>
            <a:ext cx="3564467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Abraham</a:t>
            </a:r>
          </a:p>
        </p:txBody>
      </p:sp>
      <p:sp>
        <p:nvSpPr>
          <p:cNvPr id="88" name="Shape 88"/>
          <p:cNvSpPr/>
          <p:nvPr/>
        </p:nvSpPr>
        <p:spPr>
          <a:xfrm>
            <a:off x="5661818" y="11797696"/>
            <a:ext cx="3564468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Sarah</a:t>
            </a:r>
          </a:p>
        </p:txBody>
      </p:sp>
      <p:sp>
        <p:nvSpPr>
          <p:cNvPr id="89" name="Shape 89"/>
          <p:cNvSpPr/>
          <p:nvPr/>
        </p:nvSpPr>
        <p:spPr>
          <a:xfrm>
            <a:off x="16596768" y="11874781"/>
            <a:ext cx="1893558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Lot</a:t>
            </a:r>
          </a:p>
        </p:txBody>
      </p:sp>
      <p:sp>
        <p:nvSpPr>
          <p:cNvPr id="90" name="Shape 90"/>
          <p:cNvSpPr/>
          <p:nvPr/>
        </p:nvSpPr>
        <p:spPr>
          <a:xfrm>
            <a:off x="11370596" y="11797696"/>
            <a:ext cx="2369147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Hagar</a:t>
            </a:r>
          </a:p>
        </p:txBody>
      </p:sp>
      <p:sp>
        <p:nvSpPr>
          <p:cNvPr id="91" name="Shape 91"/>
          <p:cNvSpPr/>
          <p:nvPr/>
        </p:nvSpPr>
        <p:spPr>
          <a:xfrm>
            <a:off x="20618772" y="10172981"/>
            <a:ext cx="2707171" cy="2087713"/>
          </a:xfrm>
          <a:prstGeom prst="roundRect">
            <a:avLst>
              <a:gd name="adj" fmla="val 12526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Gott</a:t>
            </a:r>
          </a:p>
        </p:txBody>
      </p:sp>
      <p:sp>
        <p:nvSpPr>
          <p:cNvPr id="92" name="Shape 92"/>
          <p:cNvSpPr/>
          <p:nvPr/>
        </p:nvSpPr>
        <p:spPr>
          <a:xfrm>
            <a:off x="-24937" y="2554953"/>
            <a:ext cx="24433873" cy="5182792"/>
          </a:xfrm>
          <a:prstGeom prst="rect">
            <a:avLst/>
          </a:prstGeom>
          <a:solidFill>
            <a:srgbClr val="000000">
              <a:alpha val="49502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  <p:sp>
        <p:nvSpPr>
          <p:cNvPr id="93" name="Shape 93"/>
          <p:cNvSpPr/>
          <p:nvPr/>
        </p:nvSpPr>
        <p:spPr>
          <a:xfrm>
            <a:off x="1050830" y="4066116"/>
            <a:ext cx="22651170" cy="1689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>
              <a:defRPr sz="9000"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9000">
                <a:solidFill>
                  <a:srgbClr val="FFFFFF"/>
                </a:solidFill>
              </a:rPr>
              <a:t>Verlasse dein Heimatland.</a:t>
            </a:r>
          </a:p>
        </p:txBody>
      </p:sp>
      <p:sp>
        <p:nvSpPr>
          <p:cNvPr id="94" name="Shape 94"/>
          <p:cNvSpPr/>
          <p:nvPr/>
        </p:nvSpPr>
        <p:spPr>
          <a:xfrm>
            <a:off x="19752739" y="9074655"/>
            <a:ext cx="4439237" cy="42843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304800">
            <a:solidFill>
              <a:srgbClr val="FF2600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1" animBg="1" advAuto="0"/>
      <p:bldP spid="93" grpId="2" animBg="1" advAuto="0"/>
      <p:bldP spid="94" grpId="3" animBg="1" advAuto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/>
          <p:nvPr/>
        </p:nvSpPr>
        <p:spPr>
          <a:xfrm>
            <a:off x="5550479" y="366183"/>
            <a:ext cx="12944376" cy="194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104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10400"/>
              <a:t>Wer hat das gesagt?</a:t>
            </a:r>
          </a:p>
        </p:txBody>
      </p:sp>
      <p:pic>
        <p:nvPicPr>
          <p:cNvPr id="97" name="K-Abraham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818600" y="8274994"/>
            <a:ext cx="3781467" cy="3704579"/>
          </a:xfrm>
          <a:prstGeom prst="rect">
            <a:avLst/>
          </a:prstGeom>
          <a:ln w="12700">
            <a:miter lim="400000"/>
          </a:ln>
        </p:spPr>
      </p:pic>
      <p:pic>
        <p:nvPicPr>
          <p:cNvPr id="98" name="K-Hagar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10552112" y="8445464"/>
            <a:ext cx="4006115" cy="3704579"/>
          </a:xfrm>
          <a:prstGeom prst="rect">
            <a:avLst/>
          </a:prstGeom>
          <a:ln w="12700">
            <a:miter lim="400000"/>
          </a:ln>
        </p:spPr>
      </p:pic>
      <p:pic>
        <p:nvPicPr>
          <p:cNvPr id="99" name="K-Lot.png"/>
          <p:cNvPicPr/>
          <p:nvPr/>
        </p:nvPicPr>
        <p:blipFill>
          <a:blip r:embed="rId4"/>
          <a:stretch>
            <a:fillRect/>
          </a:stretch>
        </p:blipFill>
        <p:spPr>
          <a:xfrm>
            <a:off x="15446669" y="8338675"/>
            <a:ext cx="4193757" cy="3976192"/>
          </a:xfrm>
          <a:prstGeom prst="rect">
            <a:avLst/>
          </a:prstGeom>
          <a:ln w="12700">
            <a:miter lim="400000"/>
          </a:ln>
        </p:spPr>
      </p:pic>
      <p:pic>
        <p:nvPicPr>
          <p:cNvPr id="100" name="K-Sarah.png"/>
          <p:cNvPicPr/>
          <p:nvPr/>
        </p:nvPicPr>
        <p:blipFill>
          <a:blip r:embed="rId5"/>
          <a:stretch>
            <a:fillRect/>
          </a:stretch>
        </p:blipFill>
        <p:spPr>
          <a:xfrm>
            <a:off x="5224433" y="7983415"/>
            <a:ext cx="4439238" cy="4628678"/>
          </a:xfrm>
          <a:prstGeom prst="rect">
            <a:avLst/>
          </a:prstGeom>
          <a:ln w="12700">
            <a:miter lim="400000"/>
          </a:ln>
        </p:spPr>
      </p:pic>
      <p:sp>
        <p:nvSpPr>
          <p:cNvPr id="101" name="Shape 101"/>
          <p:cNvSpPr/>
          <p:nvPr/>
        </p:nvSpPr>
        <p:spPr>
          <a:xfrm>
            <a:off x="927100" y="11510714"/>
            <a:ext cx="3564467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Abraham</a:t>
            </a:r>
          </a:p>
        </p:txBody>
      </p:sp>
      <p:sp>
        <p:nvSpPr>
          <p:cNvPr id="102" name="Shape 102"/>
          <p:cNvSpPr/>
          <p:nvPr/>
        </p:nvSpPr>
        <p:spPr>
          <a:xfrm>
            <a:off x="5661818" y="11797696"/>
            <a:ext cx="3564468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Sarah</a:t>
            </a:r>
          </a:p>
        </p:txBody>
      </p:sp>
      <p:sp>
        <p:nvSpPr>
          <p:cNvPr id="103" name="Shape 103"/>
          <p:cNvSpPr/>
          <p:nvPr/>
        </p:nvSpPr>
        <p:spPr>
          <a:xfrm>
            <a:off x="16596768" y="11874781"/>
            <a:ext cx="1893558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Lot</a:t>
            </a:r>
          </a:p>
        </p:txBody>
      </p:sp>
      <p:sp>
        <p:nvSpPr>
          <p:cNvPr id="104" name="Shape 104"/>
          <p:cNvSpPr/>
          <p:nvPr/>
        </p:nvSpPr>
        <p:spPr>
          <a:xfrm>
            <a:off x="11370596" y="11797696"/>
            <a:ext cx="2369147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Hagar</a:t>
            </a:r>
          </a:p>
        </p:txBody>
      </p:sp>
      <p:sp>
        <p:nvSpPr>
          <p:cNvPr id="105" name="Shape 105"/>
          <p:cNvSpPr/>
          <p:nvPr/>
        </p:nvSpPr>
        <p:spPr>
          <a:xfrm>
            <a:off x="20618772" y="10172981"/>
            <a:ext cx="2707171" cy="2087713"/>
          </a:xfrm>
          <a:prstGeom prst="roundRect">
            <a:avLst>
              <a:gd name="adj" fmla="val 12526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Gott</a:t>
            </a:r>
          </a:p>
        </p:txBody>
      </p:sp>
      <p:sp>
        <p:nvSpPr>
          <p:cNvPr id="106" name="Shape 106"/>
          <p:cNvSpPr/>
          <p:nvPr/>
        </p:nvSpPr>
        <p:spPr>
          <a:xfrm>
            <a:off x="-24937" y="2554953"/>
            <a:ext cx="24433873" cy="5182792"/>
          </a:xfrm>
          <a:prstGeom prst="rect">
            <a:avLst/>
          </a:prstGeom>
          <a:solidFill>
            <a:srgbClr val="000000">
              <a:alpha val="49502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  <p:sp>
        <p:nvSpPr>
          <p:cNvPr id="107" name="Shape 107"/>
          <p:cNvSpPr/>
          <p:nvPr/>
        </p:nvSpPr>
        <p:spPr>
          <a:xfrm>
            <a:off x="1050830" y="3323166"/>
            <a:ext cx="22651170" cy="327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90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Du wirst so viele Nachkommen haben,</a:t>
            </a:r>
            <a:br>
              <a:rPr sz="90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sz="90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wie es Sterne am Himmel gibt.</a:t>
            </a:r>
          </a:p>
        </p:txBody>
      </p:sp>
      <p:sp>
        <p:nvSpPr>
          <p:cNvPr id="108" name="Shape 108"/>
          <p:cNvSpPr/>
          <p:nvPr/>
        </p:nvSpPr>
        <p:spPr>
          <a:xfrm>
            <a:off x="19752740" y="9074655"/>
            <a:ext cx="4439237" cy="42843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304800">
            <a:solidFill>
              <a:srgbClr val="FF2600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1" animBg="1" advAuto="0"/>
      <p:bldP spid="107" grpId="2" animBg="1" advAuto="0"/>
      <p:bldP spid="108" grpId="3" animBg="1" advAuto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/>
        </p:nvSpPr>
        <p:spPr>
          <a:xfrm>
            <a:off x="5550479" y="366183"/>
            <a:ext cx="12944376" cy="194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104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10400"/>
              <a:t>Wer hat das gesagt?</a:t>
            </a:r>
          </a:p>
        </p:txBody>
      </p:sp>
      <p:pic>
        <p:nvPicPr>
          <p:cNvPr id="111" name="K-Abraham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818600" y="8274994"/>
            <a:ext cx="3781467" cy="3704579"/>
          </a:xfrm>
          <a:prstGeom prst="rect">
            <a:avLst/>
          </a:prstGeom>
          <a:ln w="12700">
            <a:miter lim="400000"/>
          </a:ln>
        </p:spPr>
      </p:pic>
      <p:pic>
        <p:nvPicPr>
          <p:cNvPr id="112" name="K-Hagar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10552112" y="8445464"/>
            <a:ext cx="4006115" cy="3704579"/>
          </a:xfrm>
          <a:prstGeom prst="rect">
            <a:avLst/>
          </a:prstGeom>
          <a:ln w="12700">
            <a:miter lim="400000"/>
          </a:ln>
        </p:spPr>
      </p:pic>
      <p:pic>
        <p:nvPicPr>
          <p:cNvPr id="113" name="K-Lot.png"/>
          <p:cNvPicPr/>
          <p:nvPr/>
        </p:nvPicPr>
        <p:blipFill>
          <a:blip r:embed="rId4"/>
          <a:stretch>
            <a:fillRect/>
          </a:stretch>
        </p:blipFill>
        <p:spPr>
          <a:xfrm>
            <a:off x="15446669" y="8338675"/>
            <a:ext cx="4193757" cy="3976192"/>
          </a:xfrm>
          <a:prstGeom prst="rect">
            <a:avLst/>
          </a:prstGeom>
          <a:ln w="12700">
            <a:miter lim="400000"/>
          </a:ln>
        </p:spPr>
      </p:pic>
      <p:pic>
        <p:nvPicPr>
          <p:cNvPr id="114" name="K-Sarah.png"/>
          <p:cNvPicPr/>
          <p:nvPr/>
        </p:nvPicPr>
        <p:blipFill>
          <a:blip r:embed="rId5"/>
          <a:stretch>
            <a:fillRect/>
          </a:stretch>
        </p:blipFill>
        <p:spPr>
          <a:xfrm>
            <a:off x="5224433" y="7983415"/>
            <a:ext cx="4439238" cy="4628678"/>
          </a:xfrm>
          <a:prstGeom prst="rect">
            <a:avLst/>
          </a:prstGeom>
          <a:ln w="12700">
            <a:miter lim="400000"/>
          </a:ln>
        </p:spPr>
      </p:pic>
      <p:sp>
        <p:nvSpPr>
          <p:cNvPr id="115" name="Shape 115"/>
          <p:cNvSpPr/>
          <p:nvPr/>
        </p:nvSpPr>
        <p:spPr>
          <a:xfrm>
            <a:off x="927100" y="11510714"/>
            <a:ext cx="3564467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Abraham</a:t>
            </a:r>
          </a:p>
        </p:txBody>
      </p:sp>
      <p:sp>
        <p:nvSpPr>
          <p:cNvPr id="116" name="Shape 116"/>
          <p:cNvSpPr/>
          <p:nvPr/>
        </p:nvSpPr>
        <p:spPr>
          <a:xfrm>
            <a:off x="5661818" y="11797696"/>
            <a:ext cx="3564468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Sarah</a:t>
            </a:r>
          </a:p>
        </p:txBody>
      </p:sp>
      <p:sp>
        <p:nvSpPr>
          <p:cNvPr id="117" name="Shape 117"/>
          <p:cNvSpPr/>
          <p:nvPr/>
        </p:nvSpPr>
        <p:spPr>
          <a:xfrm>
            <a:off x="16596768" y="11874781"/>
            <a:ext cx="1893558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Lot</a:t>
            </a:r>
          </a:p>
        </p:txBody>
      </p:sp>
      <p:sp>
        <p:nvSpPr>
          <p:cNvPr id="118" name="Shape 118"/>
          <p:cNvSpPr/>
          <p:nvPr/>
        </p:nvSpPr>
        <p:spPr>
          <a:xfrm>
            <a:off x="11370596" y="11797696"/>
            <a:ext cx="2369147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Hagar</a:t>
            </a:r>
          </a:p>
        </p:txBody>
      </p:sp>
      <p:sp>
        <p:nvSpPr>
          <p:cNvPr id="119" name="Shape 119"/>
          <p:cNvSpPr/>
          <p:nvPr/>
        </p:nvSpPr>
        <p:spPr>
          <a:xfrm>
            <a:off x="20618772" y="10172981"/>
            <a:ext cx="2707171" cy="2087713"/>
          </a:xfrm>
          <a:prstGeom prst="roundRect">
            <a:avLst>
              <a:gd name="adj" fmla="val 12526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Gott</a:t>
            </a:r>
          </a:p>
        </p:txBody>
      </p:sp>
      <p:sp>
        <p:nvSpPr>
          <p:cNvPr id="120" name="Shape 120"/>
          <p:cNvSpPr/>
          <p:nvPr/>
        </p:nvSpPr>
        <p:spPr>
          <a:xfrm>
            <a:off x="-24937" y="2554953"/>
            <a:ext cx="24433873" cy="5182792"/>
          </a:xfrm>
          <a:prstGeom prst="rect">
            <a:avLst/>
          </a:prstGeom>
          <a:solidFill>
            <a:srgbClr val="000000">
              <a:alpha val="49502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  <p:sp>
        <p:nvSpPr>
          <p:cNvPr id="121" name="Shape 121"/>
          <p:cNvSpPr/>
          <p:nvPr/>
        </p:nvSpPr>
        <p:spPr>
          <a:xfrm>
            <a:off x="1050830" y="3323166"/>
            <a:ext cx="22651170" cy="327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90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Ich bin weggelaufen,</a:t>
            </a:r>
            <a:br>
              <a:rPr sz="90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sz="90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weil Sarah mich so schlecht behandelt.</a:t>
            </a:r>
          </a:p>
        </p:txBody>
      </p:sp>
      <p:sp>
        <p:nvSpPr>
          <p:cNvPr id="122" name="Shape 122"/>
          <p:cNvSpPr/>
          <p:nvPr/>
        </p:nvSpPr>
        <p:spPr>
          <a:xfrm>
            <a:off x="10156795" y="8735988"/>
            <a:ext cx="4439238" cy="42843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304800">
            <a:solidFill>
              <a:srgbClr val="FF2600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" grpId="1" animBg="1" advAuto="0"/>
      <p:bldP spid="121" grpId="2" animBg="1" advAuto="0"/>
      <p:bldP spid="122" grpId="3" animBg="1" advAuto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/>
          <p:nvPr/>
        </p:nvSpPr>
        <p:spPr>
          <a:xfrm>
            <a:off x="5550479" y="366183"/>
            <a:ext cx="12944376" cy="194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104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10400"/>
              <a:t>Wer hat das gesagt?</a:t>
            </a:r>
          </a:p>
        </p:txBody>
      </p:sp>
      <p:pic>
        <p:nvPicPr>
          <p:cNvPr id="125" name="K-Abraham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818600" y="8274994"/>
            <a:ext cx="3781467" cy="3704579"/>
          </a:xfrm>
          <a:prstGeom prst="rect">
            <a:avLst/>
          </a:prstGeom>
          <a:ln w="12700">
            <a:miter lim="400000"/>
          </a:ln>
        </p:spPr>
      </p:pic>
      <p:pic>
        <p:nvPicPr>
          <p:cNvPr id="126" name="K-Hagar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10552112" y="8445464"/>
            <a:ext cx="4006115" cy="3704579"/>
          </a:xfrm>
          <a:prstGeom prst="rect">
            <a:avLst/>
          </a:prstGeom>
          <a:ln w="12700">
            <a:miter lim="400000"/>
          </a:ln>
        </p:spPr>
      </p:pic>
      <p:pic>
        <p:nvPicPr>
          <p:cNvPr id="127" name="K-Lot.png"/>
          <p:cNvPicPr/>
          <p:nvPr/>
        </p:nvPicPr>
        <p:blipFill>
          <a:blip r:embed="rId4"/>
          <a:stretch>
            <a:fillRect/>
          </a:stretch>
        </p:blipFill>
        <p:spPr>
          <a:xfrm>
            <a:off x="15446669" y="8338675"/>
            <a:ext cx="4193757" cy="3976192"/>
          </a:xfrm>
          <a:prstGeom prst="rect">
            <a:avLst/>
          </a:prstGeom>
          <a:ln w="12700">
            <a:miter lim="400000"/>
          </a:ln>
        </p:spPr>
      </p:pic>
      <p:pic>
        <p:nvPicPr>
          <p:cNvPr id="128" name="K-Sarah.png"/>
          <p:cNvPicPr/>
          <p:nvPr/>
        </p:nvPicPr>
        <p:blipFill>
          <a:blip r:embed="rId5"/>
          <a:stretch>
            <a:fillRect/>
          </a:stretch>
        </p:blipFill>
        <p:spPr>
          <a:xfrm>
            <a:off x="5224433" y="7983415"/>
            <a:ext cx="4439238" cy="4628678"/>
          </a:xfrm>
          <a:prstGeom prst="rect">
            <a:avLst/>
          </a:prstGeom>
          <a:ln w="12700">
            <a:miter lim="400000"/>
          </a:ln>
        </p:spPr>
      </p:pic>
      <p:sp>
        <p:nvSpPr>
          <p:cNvPr id="129" name="Shape 129"/>
          <p:cNvSpPr/>
          <p:nvPr/>
        </p:nvSpPr>
        <p:spPr>
          <a:xfrm>
            <a:off x="927100" y="11510714"/>
            <a:ext cx="3564467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Abraham</a:t>
            </a:r>
          </a:p>
        </p:txBody>
      </p:sp>
      <p:sp>
        <p:nvSpPr>
          <p:cNvPr id="130" name="Shape 130"/>
          <p:cNvSpPr/>
          <p:nvPr/>
        </p:nvSpPr>
        <p:spPr>
          <a:xfrm>
            <a:off x="5661818" y="11797696"/>
            <a:ext cx="3564468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Sarah</a:t>
            </a:r>
          </a:p>
        </p:txBody>
      </p:sp>
      <p:sp>
        <p:nvSpPr>
          <p:cNvPr id="131" name="Shape 131"/>
          <p:cNvSpPr/>
          <p:nvPr/>
        </p:nvSpPr>
        <p:spPr>
          <a:xfrm>
            <a:off x="16596768" y="11874781"/>
            <a:ext cx="1893558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Lot</a:t>
            </a:r>
          </a:p>
        </p:txBody>
      </p:sp>
      <p:sp>
        <p:nvSpPr>
          <p:cNvPr id="132" name="Shape 132"/>
          <p:cNvSpPr/>
          <p:nvPr/>
        </p:nvSpPr>
        <p:spPr>
          <a:xfrm>
            <a:off x="11370596" y="11797696"/>
            <a:ext cx="2369147" cy="1195009"/>
          </a:xfrm>
          <a:prstGeom prst="roundRect">
            <a:avLst>
              <a:gd name="adj" fmla="val 21884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Hagar</a:t>
            </a:r>
          </a:p>
        </p:txBody>
      </p:sp>
      <p:sp>
        <p:nvSpPr>
          <p:cNvPr id="133" name="Shape 133"/>
          <p:cNvSpPr/>
          <p:nvPr/>
        </p:nvSpPr>
        <p:spPr>
          <a:xfrm>
            <a:off x="20618772" y="10172981"/>
            <a:ext cx="2707171" cy="2087713"/>
          </a:xfrm>
          <a:prstGeom prst="roundRect">
            <a:avLst>
              <a:gd name="adj" fmla="val 12526"/>
            </a:avLst>
          </a:prstGeom>
          <a:solidFill>
            <a:srgbClr val="FFFFFF"/>
          </a:solidFill>
          <a:ln w="63500">
            <a:solid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/>
            </a:pPr>
            <a:r>
              <a:rPr sz="4700"/>
              <a:t>Gott</a:t>
            </a:r>
          </a:p>
        </p:txBody>
      </p:sp>
      <p:sp>
        <p:nvSpPr>
          <p:cNvPr id="134" name="Shape 134"/>
          <p:cNvSpPr/>
          <p:nvPr/>
        </p:nvSpPr>
        <p:spPr>
          <a:xfrm>
            <a:off x="-24937" y="2554953"/>
            <a:ext cx="24433873" cy="5182792"/>
          </a:xfrm>
          <a:prstGeom prst="rect">
            <a:avLst/>
          </a:prstGeom>
          <a:solidFill>
            <a:srgbClr val="000000">
              <a:alpha val="49502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  <p:sp>
        <p:nvSpPr>
          <p:cNvPr id="135" name="Shape 135"/>
          <p:cNvSpPr/>
          <p:nvPr/>
        </p:nvSpPr>
        <p:spPr>
          <a:xfrm>
            <a:off x="1050830" y="4116916"/>
            <a:ext cx="22651170" cy="1689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>
              <a:defRPr sz="9000"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9000">
                <a:solidFill>
                  <a:srgbClr val="FFFFFF"/>
                </a:solidFill>
              </a:rPr>
              <a:t>Ich habe nicht gelacht.</a:t>
            </a:r>
          </a:p>
        </p:txBody>
      </p:sp>
      <p:sp>
        <p:nvSpPr>
          <p:cNvPr id="136" name="Shape 136"/>
          <p:cNvSpPr/>
          <p:nvPr/>
        </p:nvSpPr>
        <p:spPr>
          <a:xfrm>
            <a:off x="5072033" y="8617455"/>
            <a:ext cx="4439238" cy="42843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304800">
            <a:solidFill>
              <a:srgbClr val="FF2600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" grpId="1" animBg="1" advAuto="0"/>
      <p:bldP spid="135" grpId="2" animBg="1" advAuto="0"/>
      <p:bldP spid="136" grpId="3" animBg="1" advAuto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Black">
  <a:themeElements>
    <a:clrScheme name="Black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00A6AC"/>
      </a:accent2>
      <a:accent3>
        <a:srgbClr val="308B16"/>
      </a:accent3>
      <a:accent4>
        <a:srgbClr val="BC8027"/>
      </a:accent4>
      <a:accent5>
        <a:srgbClr val="971817"/>
      </a:accent5>
      <a:accent6>
        <a:srgbClr val="5747C1"/>
      </a:accent6>
      <a:hlink>
        <a:srgbClr val="0000FF"/>
      </a:hlink>
      <a:folHlink>
        <a:srgbClr val="FF00FF"/>
      </a:folHlink>
    </a:clrScheme>
    <a:fontScheme name="Black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lack">
  <a:themeElements>
    <a:clrScheme name="Black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00A6AC"/>
      </a:accent2>
      <a:accent3>
        <a:srgbClr val="308B16"/>
      </a:accent3>
      <a:accent4>
        <a:srgbClr val="BC8027"/>
      </a:accent4>
      <a:accent5>
        <a:srgbClr val="971817"/>
      </a:accent5>
      <a:accent6>
        <a:srgbClr val="5747C1"/>
      </a:accent6>
      <a:hlink>
        <a:srgbClr val="0000FF"/>
      </a:hlink>
      <a:folHlink>
        <a:srgbClr val="FF00FF"/>
      </a:folHlink>
    </a:clrScheme>
    <a:fontScheme name="Black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721</Words>
  <Application>Microsoft Office PowerPoint</Application>
  <PresentationFormat>Benutzerdefiniert</PresentationFormat>
  <Paragraphs>189</Paragraphs>
  <Slides>32</Slides>
  <Notes>0</Notes>
  <HiddenSlides>0</HiddenSlides>
  <MMClips>1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32</vt:i4>
      </vt:variant>
    </vt:vector>
  </HeadingPairs>
  <TitlesOfParts>
    <vt:vector size="36" baseType="lpstr">
      <vt:lpstr>Avenir Roman</vt:lpstr>
      <vt:lpstr>Comic Sans MS</vt:lpstr>
      <vt:lpstr>Helvetica Light</vt:lpstr>
      <vt:lpstr>Black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cp:lastModifiedBy>Frank Stepper</cp:lastModifiedBy>
  <cp:revision>2</cp:revision>
  <dcterms:modified xsi:type="dcterms:W3CDTF">2021-04-06T23:15:46Z</dcterms:modified>
</cp:coreProperties>
</file>