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media/image1.jpeg" ContentType="image/jpeg"/>
  <Override PartName="/ppt/media/image2.jpeg" ContentType="image/jpeg"/>
  <Override PartName="/ppt/media/image3.jpeg" ContentType="image/jpeg"/>
  <Override PartName="/ppt/media/image4.jpeg" ContentType="image/jpeg"/>
  <Override PartName="/ppt/media/image5.jpeg" ContentType="image/jpeg"/>
  <Override PartName="/ppt/media/image6.jpeg" ContentType="image/jpeg"/>
  <Override PartName="/ppt/media/image7.jpeg" ContentType="image/jpeg"/>
  <Override PartName="/ppt/media/image8.jpeg" ContentType="image/jpeg"/>
  <Override PartName="/ppt/media/image9.jpeg" ContentType="image/jpeg"/>
  <Override PartName="/ppt/media/image10.jpeg" ContentType="image/jpeg"/>
  <Override PartName="/ppt/media/image11.jpeg" ContentType="image/jpeg"/>
  <Override PartName="/ppt/media/image12.jpeg" ContentType="image/jpeg"/>
  <Override PartName="/ppt/media/image13.jpeg" ContentType="image/jpeg"/>
  <Override PartName="/ppt/media/image14.jpeg" ContentType="image/jpeg"/>
  <Override PartName="/ppt/media/image15.jpeg" ContentType="image/jpeg"/>
  <Override PartName="/ppt/media/image16.jpeg" ContentType="image/jpeg"/>
  <Override PartName="/ppt/media/image17.jpeg" ContentType="image/jpeg"/>
  <Override PartName="/ppt/media/image18.jpeg" ContentType="image/jpeg"/>
</Types>
</file>

<file path=_rels/.rels><?xml version="1.0" encoding="UTF-8" standalone="yes"?><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Lst>
  <p:sldSz cx="24384000" cy="13716000"/>
  <p:notesSz cx="6858000" cy="9144000"/>
  <p:defaultTextStyle>
    <a:lvl1pPr algn="ctr" defTabSz="825500">
      <a:defRPr sz="5000">
        <a:solidFill>
          <a:srgbClr val="FFFFFF"/>
        </a:solidFill>
        <a:latin typeface="+mn-lt"/>
        <a:ea typeface="+mn-ea"/>
        <a:cs typeface="+mn-cs"/>
        <a:sym typeface="Helvetica Light"/>
      </a:defRPr>
    </a:lvl1pPr>
    <a:lvl2pPr indent="228600" algn="ctr" defTabSz="825500">
      <a:defRPr sz="5000">
        <a:solidFill>
          <a:srgbClr val="FFFFFF"/>
        </a:solidFill>
        <a:latin typeface="+mn-lt"/>
        <a:ea typeface="+mn-ea"/>
        <a:cs typeface="+mn-cs"/>
        <a:sym typeface="Helvetica Light"/>
      </a:defRPr>
    </a:lvl2pPr>
    <a:lvl3pPr indent="457200" algn="ctr" defTabSz="825500">
      <a:defRPr sz="5000">
        <a:solidFill>
          <a:srgbClr val="FFFFFF"/>
        </a:solidFill>
        <a:latin typeface="+mn-lt"/>
        <a:ea typeface="+mn-ea"/>
        <a:cs typeface="+mn-cs"/>
        <a:sym typeface="Helvetica Light"/>
      </a:defRPr>
    </a:lvl3pPr>
    <a:lvl4pPr indent="685800" algn="ctr" defTabSz="825500">
      <a:defRPr sz="5000">
        <a:solidFill>
          <a:srgbClr val="FFFFFF"/>
        </a:solidFill>
        <a:latin typeface="+mn-lt"/>
        <a:ea typeface="+mn-ea"/>
        <a:cs typeface="+mn-cs"/>
        <a:sym typeface="Helvetica Light"/>
      </a:defRPr>
    </a:lvl4pPr>
    <a:lvl5pPr indent="914400" algn="ctr" defTabSz="825500">
      <a:defRPr sz="5000">
        <a:solidFill>
          <a:srgbClr val="FFFFFF"/>
        </a:solidFill>
        <a:latin typeface="+mn-lt"/>
        <a:ea typeface="+mn-ea"/>
        <a:cs typeface="+mn-cs"/>
        <a:sym typeface="Helvetica Light"/>
      </a:defRPr>
    </a:lvl5pPr>
    <a:lvl6pPr indent="1143000" algn="ctr" defTabSz="825500">
      <a:defRPr sz="5000">
        <a:solidFill>
          <a:srgbClr val="FFFFFF"/>
        </a:solidFill>
        <a:latin typeface="+mn-lt"/>
        <a:ea typeface="+mn-ea"/>
        <a:cs typeface="+mn-cs"/>
        <a:sym typeface="Helvetica Light"/>
      </a:defRPr>
    </a:lvl6pPr>
    <a:lvl7pPr indent="1371600" algn="ctr" defTabSz="825500">
      <a:defRPr sz="5000">
        <a:solidFill>
          <a:srgbClr val="FFFFFF"/>
        </a:solidFill>
        <a:latin typeface="+mn-lt"/>
        <a:ea typeface="+mn-ea"/>
        <a:cs typeface="+mn-cs"/>
        <a:sym typeface="Helvetica Light"/>
      </a:defRPr>
    </a:lvl7pPr>
    <a:lvl8pPr indent="1600200" algn="ctr" defTabSz="825500">
      <a:defRPr sz="5000">
        <a:solidFill>
          <a:srgbClr val="FFFFFF"/>
        </a:solidFill>
        <a:latin typeface="+mn-lt"/>
        <a:ea typeface="+mn-ea"/>
        <a:cs typeface="+mn-cs"/>
        <a:sym typeface="Helvetica Light"/>
      </a:defRPr>
    </a:lvl8pPr>
    <a:lvl9pPr indent="1828800" algn="ctr" defTabSz="825500">
      <a:defRPr sz="5000">
        <a:solidFill>
          <a:srgbClr val="FFFFFF"/>
        </a:solidFill>
        <a:latin typeface="+mn-lt"/>
        <a:ea typeface="+mn-ea"/>
        <a:cs typeface="+mn-cs"/>
        <a:sym typeface="Helvetica Light"/>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file>

<file path=ppt/presProps.xml><?xml version="1.0" encoding="utf-8"?>
<p:presentationPr xmlns:a="http://schemas.openxmlformats.org/drawingml/2006/main" xmlns:r="http://schemas.openxmlformats.org/officeDocument/2006/relationships" xmlns:p="http://schemas.openxmlformats.org/presentationml/2006/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FFFFFF"/>
        </a:fontRef>
        <a:srgbClr val="FFFFFF"/>
      </a:tcTxStyle>
      <a:tcStyle>
        <a:tcBdr>
          <a:left>
            <a:ln w="12700" cap="flat">
              <a:solidFill>
                <a:srgbClr val="D6D7D6"/>
              </a:solidFill>
              <a:prstDash val="solid"/>
              <a:miter lim="400000"/>
            </a:ln>
          </a:left>
          <a:right>
            <a:ln w="12700" cap="flat">
              <a:solidFill>
                <a:srgbClr val="D6D7D6"/>
              </a:solidFill>
              <a:prstDash val="solid"/>
              <a:miter lim="400000"/>
            </a:ln>
          </a:right>
          <a:top>
            <a:ln w="12700" cap="flat">
              <a:solidFill>
                <a:srgbClr val="D6D7D6"/>
              </a:solidFill>
              <a:prstDash val="solid"/>
              <a:miter lim="400000"/>
            </a:ln>
          </a:top>
          <a:bottom>
            <a:ln w="12700" cap="flat">
              <a:solidFill>
                <a:srgbClr val="D6D7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noFill/>
        </a:fill>
      </a:tcStyle>
    </a:wholeTbl>
    <a:band2H>
      <a:tcTxStyle b="def" i="def"/>
      <a:tcStyle>
        <a:tcBdr/>
        <a:fill>
          <a:solidFill>
            <a:srgbClr val="73C0FC">
              <a:alpha val="26000"/>
            </a:srgbClr>
          </a:solidFill>
        </a:fill>
      </a:tcStyle>
    </a:band2H>
    <a:firstCol>
      <a:tcTxStyle b="off" i="off">
        <a:fontRef idx="minor">
          <a:srgbClr val="FFFFFF"/>
        </a:fontRef>
        <a:srgbClr val="FFFFFF"/>
      </a:tcTxStyle>
      <a:tcStyle>
        <a:tcBdr>
          <a:left>
            <a:ln w="12700" cap="flat">
              <a:solidFill>
                <a:srgbClr val="D6D6D6"/>
              </a:solidFill>
              <a:prstDash val="solid"/>
              <a:miter lim="400000"/>
            </a:ln>
          </a:left>
          <a:right>
            <a:ln w="25400" cap="flat">
              <a:solidFill>
                <a:srgbClr val="D6D7D6"/>
              </a:solidFill>
              <a:prstDash val="solid"/>
              <a:miter lim="400000"/>
            </a:ln>
          </a:right>
          <a:top>
            <a:ln w="12700" cap="flat">
              <a:solidFill>
                <a:srgbClr val="D6D7D6"/>
              </a:solidFill>
              <a:prstDash val="solid"/>
              <a:miter lim="400000"/>
            </a:ln>
          </a:top>
          <a:bottom>
            <a:ln w="12700" cap="flat">
              <a:solidFill>
                <a:srgbClr val="D6D7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solidFill>
            <a:srgbClr val="1497FC"/>
          </a:solidFill>
        </a:fill>
      </a:tcStyle>
    </a:firstCol>
    <a:lastRow>
      <a:tcTxStyle b="off" i="off">
        <a:fontRef idx="minor">
          <a:srgbClr val="FFFFFF"/>
        </a:fontRef>
        <a:srgbClr val="FFFFFF"/>
      </a:tcTxStyle>
      <a:tcStyle>
        <a:tcBdr>
          <a:left>
            <a:ln w="12700" cap="flat">
              <a:solidFill>
                <a:srgbClr val="D6D7D6"/>
              </a:solidFill>
              <a:prstDash val="solid"/>
              <a:miter lim="400000"/>
            </a:ln>
          </a:left>
          <a:right>
            <a:ln w="12700" cap="flat">
              <a:solidFill>
                <a:srgbClr val="D6D7D6"/>
              </a:solidFill>
              <a:prstDash val="solid"/>
              <a:miter lim="400000"/>
            </a:ln>
          </a:right>
          <a:top>
            <a:ln w="25400" cap="flat">
              <a:solidFill>
                <a:srgbClr val="D6D7D6"/>
              </a:solidFill>
              <a:prstDash val="solid"/>
              <a:miter lim="400000"/>
            </a:ln>
          </a:top>
          <a:bottom>
            <a:ln w="12700" cap="flat">
              <a:solidFill>
                <a:srgbClr val="D6D6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solidFill>
            <a:srgbClr val="0065C1"/>
          </a:solidFill>
        </a:fill>
      </a:tcStyle>
    </a:lastRow>
    <a:firstRow>
      <a:tcTxStyle b="off" i="off">
        <a:fontRef idx="minor">
          <a:srgbClr val="FFFFFF"/>
        </a:fontRef>
        <a:srgbClr val="FFFFFF"/>
      </a:tcTxStyle>
      <a:tcStyle>
        <a:tcBdr>
          <a:left>
            <a:ln w="12700" cap="flat">
              <a:solidFill>
                <a:srgbClr val="D6D7D6"/>
              </a:solidFill>
              <a:prstDash val="solid"/>
              <a:miter lim="400000"/>
            </a:ln>
          </a:left>
          <a:right>
            <a:ln w="12700" cap="flat">
              <a:solidFill>
                <a:srgbClr val="D6D7D6"/>
              </a:solidFill>
              <a:prstDash val="solid"/>
              <a:miter lim="400000"/>
            </a:ln>
          </a:right>
          <a:top>
            <a:ln w="12700" cap="flat">
              <a:solidFill>
                <a:srgbClr val="D6D6D6"/>
              </a:solidFill>
              <a:prstDash val="solid"/>
              <a:miter lim="400000"/>
            </a:ln>
          </a:top>
          <a:bottom>
            <a:ln w="25400" cap="flat">
              <a:solidFill>
                <a:srgbClr val="D6D7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solidFill>
            <a:srgbClr val="0065C1"/>
          </a:solidFill>
        </a:fill>
      </a:tcStyle>
    </a:firstRow>
  </a:tblStyle>
  <a:tblStyle styleId="{C7B018BB-80A7-4F77-B60F-C8B233D01FF8}" styleName="">
    <a:tblBg/>
    <a:wholeTbl>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929292"/>
              </a:solidFill>
              <a:prstDash val="solid"/>
              <a:miter lim="400000"/>
            </a:ln>
          </a:top>
          <a:bottom>
            <a:ln w="12700" cap="flat">
              <a:solidFill>
                <a:srgbClr val="929292"/>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noFill/>
        </a:fill>
      </a:tcStyle>
    </a:wholeTbl>
    <a:band2H>
      <a:tcTxStyle b="def" i="def"/>
      <a:tcStyle>
        <a:tcBdr/>
        <a:fill>
          <a:solidFill>
            <a:srgbClr val="8EA5CB">
              <a:alpha val="25000"/>
            </a:srgbClr>
          </a:solidFill>
        </a:fill>
      </a:tcStyle>
    </a:band2H>
    <a:firstCol>
      <a:tcTxStyle b="off" i="off">
        <a:fontRef idx="minor">
          <a:srgbClr val="FFFFFF"/>
        </a:fontRef>
        <a:srgbClr val="FFFFFF"/>
      </a:tcTxStyle>
      <a:tcStyle>
        <a:tcBdr>
          <a:left>
            <a:ln w="12700" cap="flat">
              <a:noFill/>
              <a:miter lim="400000"/>
            </a:ln>
          </a:left>
          <a:right>
            <a:ln w="25400" cap="flat">
              <a:solidFill>
                <a:srgbClr val="929292"/>
              </a:solidFill>
              <a:prstDash val="solid"/>
              <a:miter lim="400000"/>
            </a:ln>
          </a:right>
          <a:top>
            <a:ln w="25400" cap="flat">
              <a:solidFill>
                <a:srgbClr val="929292"/>
              </a:solidFill>
              <a:prstDash val="solid"/>
              <a:miter lim="400000"/>
            </a:ln>
          </a:top>
          <a:bottom>
            <a:ln w="25400" cap="flat">
              <a:solidFill>
                <a:srgbClr val="929292"/>
              </a:solidFill>
              <a:prstDash val="solid"/>
              <a:miter lim="400000"/>
            </a:ln>
          </a:bottom>
          <a:insideH>
            <a:ln w="25400" cap="flat">
              <a:solidFill>
                <a:srgbClr val="929292"/>
              </a:solidFill>
              <a:prstDash val="solid"/>
              <a:miter lim="400000"/>
            </a:ln>
          </a:insideH>
          <a:insideV>
            <a:ln w="25400" cap="flat">
              <a:solidFill>
                <a:srgbClr val="929292"/>
              </a:solidFill>
              <a:prstDash val="solid"/>
              <a:miter lim="400000"/>
            </a:ln>
          </a:insideV>
        </a:tcBdr>
        <a:fill>
          <a:solidFill>
            <a:srgbClr val="53585F"/>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25400" cap="flat">
              <a:solidFill>
                <a:srgbClr val="929292"/>
              </a:solidFill>
              <a:prstDash val="solid"/>
              <a:miter lim="400000"/>
            </a:ln>
          </a:insideH>
          <a:insideV>
            <a:ln w="12700" cap="flat">
              <a:noFill/>
              <a:miter lim="400000"/>
            </a:ln>
          </a:insideV>
        </a:tcBdr>
        <a:fill>
          <a:solidFill>
            <a:srgbClr val="004CB9"/>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25400" cap="flat">
              <a:solidFill>
                <a:srgbClr val="929292"/>
              </a:solidFill>
              <a:prstDash val="solid"/>
              <a:miter lim="400000"/>
            </a:ln>
          </a:insideH>
          <a:insideV>
            <a:ln w="12700" cap="flat">
              <a:noFill/>
              <a:miter lim="400000"/>
            </a:ln>
          </a:insideV>
        </a:tcBdr>
        <a:fill>
          <a:solidFill>
            <a:srgbClr val="004CB9"/>
          </a:solidFill>
        </a:fill>
      </a:tcStyle>
    </a:firstRow>
  </a:tblStyle>
  <a:tblStyle styleId="{EEE7283C-3CF3-47DC-8721-378D4A62B228}" styleName="">
    <a:tblBg/>
    <a:wholeTbl>
      <a:tcTxStyle b="off" i="off">
        <a:fontRef idx="minor">
          <a:srgbClr val="FFFFFF"/>
        </a:fontRef>
        <a:srgbClr val="FFFFFF"/>
      </a:tcTxStyle>
      <a:tcStyle>
        <a:tcBdr>
          <a:left>
            <a:ln w="12700" cap="flat">
              <a:solidFill>
                <a:srgbClr val="AAAAAA"/>
              </a:solidFill>
              <a:prstDash val="solid"/>
              <a:miter lim="400000"/>
            </a:ln>
          </a:left>
          <a:right>
            <a:ln w="12700" cap="flat">
              <a:solidFill>
                <a:srgbClr val="AAAAAA"/>
              </a:solidFill>
              <a:prstDash val="solid"/>
              <a:miter lim="400000"/>
            </a:ln>
          </a:right>
          <a:top>
            <a:ln w="12700" cap="flat">
              <a:solidFill>
                <a:srgbClr val="AAAAAA"/>
              </a:solidFill>
              <a:prstDash val="solid"/>
              <a:miter lim="400000"/>
            </a:ln>
          </a:top>
          <a:bottom>
            <a:ln w="12700" cap="flat">
              <a:solidFill>
                <a:srgbClr val="AAAAAA"/>
              </a:solidFill>
              <a:prstDash val="solid"/>
              <a:miter lim="400000"/>
            </a:ln>
          </a:bottom>
          <a:insideH>
            <a:ln w="12700" cap="flat">
              <a:solidFill>
                <a:srgbClr val="AAAAAA"/>
              </a:solidFill>
              <a:prstDash val="solid"/>
              <a:miter lim="400000"/>
            </a:ln>
          </a:insideH>
          <a:insideV>
            <a:ln w="12700" cap="flat">
              <a:solidFill>
                <a:srgbClr val="AAAAAA"/>
              </a:solidFill>
              <a:prstDash val="solid"/>
              <a:miter lim="400000"/>
            </a:ln>
          </a:insideV>
        </a:tcBdr>
        <a:fill>
          <a:noFill/>
        </a:fill>
      </a:tcStyle>
    </a:wholeTbl>
    <a:band2H>
      <a:tcTxStyle b="def" i="def"/>
      <a:tcStyle>
        <a:tcBdr/>
        <a:fill>
          <a:solidFill>
            <a:srgbClr val="308B16">
              <a:alpha val="35000"/>
            </a:srgbClr>
          </a:solidFill>
        </a:fill>
      </a:tcStyle>
    </a:band2H>
    <a:firstCol>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25400" cap="flat">
              <a:solidFill>
                <a:srgbClr val="CBCBCB"/>
              </a:solidFill>
              <a:prstDash val="solid"/>
              <a:miter lim="400000"/>
            </a:ln>
          </a:insideV>
        </a:tcBdr>
        <a:fill>
          <a:solidFill>
            <a:srgbClr val="2D7132"/>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25400" cap="flat">
              <a:solidFill>
                <a:srgbClr val="CBCBCB"/>
              </a:solidFill>
              <a:prstDash val="solid"/>
              <a:miter lim="400000"/>
            </a:ln>
          </a:insideH>
          <a:insideV>
            <a:ln w="12700" cap="flat">
              <a:noFill/>
              <a:miter lim="400000"/>
            </a:ln>
          </a:insideV>
        </a:tcBdr>
        <a:fill>
          <a:solidFill>
            <a:srgbClr val="308B16"/>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25400" cap="flat">
              <a:noFill/>
              <a:miter lim="400000"/>
            </a:ln>
          </a:bottom>
          <a:insideH>
            <a:ln w="25400" cap="flat">
              <a:solidFill>
                <a:srgbClr val="CBCBCB"/>
              </a:solidFill>
              <a:prstDash val="solid"/>
              <a:miter lim="400000"/>
            </a:ln>
          </a:insideH>
          <a:insideV>
            <a:ln w="12700" cap="flat">
              <a:noFill/>
              <a:miter lim="400000"/>
            </a:ln>
          </a:insideV>
        </a:tcBdr>
        <a:fill>
          <a:solidFill>
            <a:srgbClr val="308B16"/>
          </a:solidFill>
        </a:fill>
      </a:tcStyle>
    </a:firstRow>
  </a:tblStyle>
  <a:tblStyle styleId="{CF821DB8-F4EB-4A41-A1BA-3FCAFE7338EE}" styleName="">
    <a:tblBg/>
    <a:wholeTbl>
      <a:tcTxStyle b="off" i="off">
        <a:fontRef idx="minor">
          <a:srgbClr val="FFFFFF"/>
        </a:fontRef>
        <a:srgbClr val="FFFFFF"/>
      </a:tcTxStyle>
      <a:tcStyle>
        <a:tcBdr>
          <a:left>
            <a:ln w="12700" cap="flat">
              <a:solidFill>
                <a:srgbClr val="D6D7D6"/>
              </a:solidFill>
              <a:prstDash val="solid"/>
              <a:miter lim="400000"/>
            </a:ln>
          </a:left>
          <a:right>
            <a:ln w="12700" cap="flat">
              <a:solidFill>
                <a:srgbClr val="D6D7D6"/>
              </a:solidFill>
              <a:prstDash val="solid"/>
              <a:miter lim="400000"/>
            </a:ln>
          </a:right>
          <a:top>
            <a:ln w="12700" cap="flat">
              <a:solidFill>
                <a:srgbClr val="D6D7D6"/>
              </a:solidFill>
              <a:prstDash val="solid"/>
              <a:miter lim="400000"/>
            </a:ln>
          </a:top>
          <a:bottom>
            <a:ln w="12700" cap="flat">
              <a:solidFill>
                <a:srgbClr val="D6D7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noFill/>
        </a:fill>
      </a:tcStyle>
    </a:wholeTbl>
    <a:band2H>
      <a:tcTxStyle b="def" i="def"/>
      <a:tcStyle>
        <a:tcBdr/>
        <a:fill>
          <a:solidFill>
            <a:srgbClr val="797A7B">
              <a:alpha val="30000"/>
            </a:srgbClr>
          </a:solidFill>
        </a:fill>
      </a:tcStyle>
    </a:band2H>
    <a:firstCol>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25400" cap="flat">
              <a:solidFill>
                <a:srgbClr val="D6D7D6"/>
              </a:solidFill>
              <a:prstDash val="solid"/>
              <a:miter lim="400000"/>
            </a:ln>
          </a:insideV>
        </a:tcBdr>
        <a:fill>
          <a:solidFill>
            <a:srgbClr val="BF630E"/>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25400" cap="flat">
              <a:solidFill>
                <a:srgbClr val="D6D7D6"/>
              </a:solidFill>
              <a:prstDash val="solid"/>
              <a:miter lim="400000"/>
            </a:ln>
          </a:insideH>
          <a:insideV>
            <a:ln w="12700" cap="flat">
              <a:noFill/>
              <a:miter lim="400000"/>
            </a:ln>
          </a:insideV>
        </a:tcBdr>
        <a:fill>
          <a:solidFill>
            <a:srgbClr val="9B4407"/>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25400" cap="flat">
              <a:solidFill>
                <a:srgbClr val="D6D7D6"/>
              </a:solidFill>
              <a:prstDash val="solid"/>
              <a:miter lim="400000"/>
            </a:ln>
          </a:insideH>
          <a:insideV>
            <a:ln w="12700" cap="flat">
              <a:noFill/>
              <a:miter lim="400000"/>
            </a:ln>
          </a:insideV>
        </a:tcBdr>
        <a:fill>
          <a:solidFill>
            <a:srgbClr val="9B4407"/>
          </a:solidFill>
        </a:fill>
      </a:tcStyle>
    </a:firstRow>
  </a:tblStyle>
  <a:tblStyle styleId="{33BA23B1-9221-436E-865A-0063620EA4FD}" styleName="">
    <a:tblBg/>
    <a:wholeTbl>
      <a:tcTxStyle b="off" i="off">
        <a:fontRef idx="minor">
          <a:srgbClr val="FFFFFF"/>
        </a:fontRef>
        <a:srgbClr val="FFFFFF"/>
      </a:tcTxStyle>
      <a:tcStyle>
        <a:tcBdr>
          <a:left>
            <a:ln w="12700" cap="flat">
              <a:solidFill>
                <a:srgbClr val="909090"/>
              </a:solidFill>
              <a:prstDash val="solid"/>
              <a:miter lim="400000"/>
            </a:ln>
          </a:left>
          <a:right>
            <a:ln w="12700" cap="flat">
              <a:solidFill>
                <a:srgbClr val="909090"/>
              </a:solidFill>
              <a:prstDash val="solid"/>
              <a:miter lim="400000"/>
            </a:ln>
          </a:right>
          <a:top>
            <a:ln w="12700" cap="flat">
              <a:solidFill>
                <a:srgbClr val="909090"/>
              </a:solidFill>
              <a:prstDash val="solid"/>
              <a:miter lim="400000"/>
            </a:ln>
          </a:top>
          <a:bottom>
            <a:ln w="12700" cap="flat">
              <a:solidFill>
                <a:srgbClr val="909090"/>
              </a:solidFill>
              <a:prstDash val="solid"/>
              <a:miter lim="400000"/>
            </a:ln>
          </a:bottom>
          <a:insideH>
            <a:ln w="12700" cap="flat">
              <a:solidFill>
                <a:srgbClr val="909090"/>
              </a:solidFill>
              <a:prstDash val="solid"/>
              <a:miter lim="400000"/>
            </a:ln>
          </a:insideH>
          <a:insideV>
            <a:ln w="12700" cap="flat">
              <a:solidFill>
                <a:srgbClr val="909090"/>
              </a:solidFill>
              <a:prstDash val="solid"/>
              <a:miter lim="400000"/>
            </a:ln>
          </a:insideV>
        </a:tcBdr>
        <a:fill>
          <a:noFill/>
        </a:fill>
      </a:tcStyle>
    </a:wholeTbl>
    <a:band2H>
      <a:tcTxStyle b="def" i="def"/>
      <a:tcStyle>
        <a:tcBdr/>
        <a:fill>
          <a:solidFill>
            <a:srgbClr val="797A7B">
              <a:alpha val="30000"/>
            </a:srgbClr>
          </a:solidFill>
        </a:fill>
      </a:tcStyle>
    </a:band2H>
    <a:firstCol>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25400" cap="flat">
              <a:solidFill>
                <a:srgbClr val="D6D7D6"/>
              </a:solidFill>
              <a:prstDash val="solid"/>
              <a:miter lim="400000"/>
            </a:ln>
          </a:insideV>
        </a:tcBdr>
        <a:fill>
          <a:solidFill>
            <a:srgbClr val="1F2428"/>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25400" cap="flat">
              <a:solidFill>
                <a:srgbClr val="D6D7D6"/>
              </a:solidFill>
              <a:prstDash val="solid"/>
              <a:miter lim="400000"/>
            </a:ln>
          </a:insideH>
          <a:insideV>
            <a:ln w="12700" cap="flat">
              <a:noFill/>
              <a:miter lim="400000"/>
            </a:ln>
          </a:insideV>
        </a:tcBdr>
        <a:fill>
          <a:solidFill>
            <a:srgbClr val="484B4C"/>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25400" cap="flat">
              <a:solidFill>
                <a:srgbClr val="D6D7D6"/>
              </a:solidFill>
              <a:prstDash val="solid"/>
              <a:miter lim="400000"/>
            </a:ln>
          </a:insideH>
          <a:insideV>
            <a:ln w="12700" cap="flat">
              <a:noFill/>
              <a:miter lim="400000"/>
            </a:ln>
          </a:insideV>
        </a:tcBdr>
        <a:fill>
          <a:solidFill>
            <a:srgbClr val="484B4C"/>
          </a:solidFill>
        </a:fill>
      </a:tcStyle>
    </a:firstRow>
  </a:tblStyle>
  <a:tblStyle styleId="{2708684C-4D16-4618-839F-0558EEFCDFE6}" styleName="">
    <a:tblBg/>
    <a:wholeTbl>
      <a:tcTxStyle b="off" i="off">
        <a:fontRef idx="minor">
          <a:srgbClr val="FFFFFF"/>
        </a:fontRef>
        <a:srgbClr val="FFFFFF"/>
      </a:tcTxStyle>
      <a:tcStyle>
        <a:tcBdr>
          <a:left>
            <a:ln w="12700" cap="flat">
              <a:solidFill>
                <a:srgbClr val="929292"/>
              </a:solidFill>
              <a:custDash>
                <a:ds d="200000" sp="200000"/>
              </a:custDash>
              <a:miter lim="400000"/>
            </a:ln>
          </a:left>
          <a:right>
            <a:ln w="12700" cap="flat">
              <a:solidFill>
                <a:srgbClr val="929292"/>
              </a:solidFill>
              <a:custDash>
                <a:ds d="200000" sp="200000"/>
              </a:custDash>
              <a:miter lim="400000"/>
            </a:ln>
          </a:right>
          <a:top>
            <a:ln w="12700" cap="flat">
              <a:solidFill>
                <a:srgbClr val="929292"/>
              </a:solidFill>
              <a:custDash>
                <a:ds d="200000" sp="200000"/>
              </a:custDash>
              <a:miter lim="400000"/>
            </a:ln>
          </a:top>
          <a:bottom>
            <a:ln w="12700" cap="flat">
              <a:solidFill>
                <a:srgbClr val="929292"/>
              </a:solidFill>
              <a:custDash>
                <a:ds d="200000" sp="200000"/>
              </a:custDash>
              <a:miter lim="400000"/>
            </a:ln>
          </a:bottom>
          <a:insideH>
            <a:ln w="12700" cap="flat">
              <a:solidFill>
                <a:srgbClr val="929292"/>
              </a:solidFill>
              <a:custDash>
                <a:ds d="200000" sp="200000"/>
              </a:custDash>
              <a:miter lim="400000"/>
            </a:ln>
          </a:insideH>
          <a:insideV>
            <a:ln w="12700" cap="flat">
              <a:solidFill>
                <a:srgbClr val="929292"/>
              </a:solidFill>
              <a:custDash>
                <a:ds d="200000" sp="200000"/>
              </a:custDash>
              <a:miter lim="400000"/>
            </a:ln>
          </a:insideV>
        </a:tcBdr>
        <a:fill>
          <a:noFill/>
        </a:fill>
      </a:tcStyle>
    </a:wholeTbl>
    <a:band2H>
      <a:tcTxStyle b="def" i="def"/>
      <a:tcStyle>
        <a:tcBdr/>
        <a:fill>
          <a:solidFill>
            <a:srgbClr val="797A7B">
              <a:alpha val="30000"/>
            </a:srgbClr>
          </a:solidFill>
        </a:fill>
      </a:tcStyle>
    </a:band2H>
    <a:firstCol>
      <a:tcTxStyle b="on" i="off">
        <a:fontRef idx="minor">
          <a:srgbClr val="FFFFFF"/>
        </a:fontRef>
        <a:srgbClr val="FFFFFF"/>
      </a:tcTxStyle>
      <a:tcStyle>
        <a:tcBdr>
          <a:left>
            <a:ln w="12700" cap="flat">
              <a:noFill/>
              <a:miter lim="400000"/>
            </a:ln>
          </a:left>
          <a:right>
            <a:ln w="25400" cap="flat">
              <a:solidFill>
                <a:srgbClr val="929292"/>
              </a:solidFill>
              <a:prstDash val="solid"/>
              <a:miter lim="400000"/>
            </a:ln>
          </a:right>
          <a:top>
            <a:ln w="25400" cap="flat">
              <a:solidFill>
                <a:srgbClr val="929292"/>
              </a:solidFill>
              <a:prstDash val="solid"/>
              <a:miter lim="400000"/>
            </a:ln>
          </a:top>
          <a:bottom>
            <a:ln w="25400" cap="flat">
              <a:solidFill>
                <a:srgbClr val="929292"/>
              </a:solidFill>
              <a:prstDash val="solid"/>
              <a:miter lim="400000"/>
            </a:ln>
          </a:bottom>
          <a:insideH>
            <a:ln w="25400" cap="flat">
              <a:solidFill>
                <a:srgbClr val="929292"/>
              </a:solidFill>
              <a:prstDash val="solid"/>
              <a:miter lim="400000"/>
            </a:ln>
          </a:insideH>
          <a:insideV>
            <a:ln w="25400" cap="flat">
              <a:solidFill>
                <a:srgbClr val="929292"/>
              </a:solidFill>
              <a:prstDash val="solid"/>
              <a:miter lim="400000"/>
            </a:ln>
          </a:insideV>
        </a:tcBdr>
        <a:fill>
          <a:noFill/>
        </a:fill>
      </a:tcStyle>
    </a:firstCol>
    <a:lastRow>
      <a:tcTxStyle b="on" i="off">
        <a:fontRef idx="minor">
          <a:srgbClr val="FFFFFF"/>
        </a:fontRef>
        <a:srgbClr val="FFFFFF"/>
      </a:tcTxStyle>
      <a:tcStyle>
        <a:tcBdr>
          <a:left>
            <a:ln w="25400" cap="flat">
              <a:solidFill>
                <a:srgbClr val="929292"/>
              </a:solidFill>
              <a:prstDash val="solid"/>
              <a:miter lim="400000"/>
            </a:ln>
          </a:left>
          <a:right>
            <a:ln w="25400" cap="flat">
              <a:solidFill>
                <a:srgbClr val="929292"/>
              </a:solidFill>
              <a:prstDash val="solid"/>
              <a:miter lim="400000"/>
            </a:ln>
          </a:right>
          <a:top>
            <a:ln w="25400" cap="flat">
              <a:solidFill>
                <a:srgbClr val="929292"/>
              </a:solidFill>
              <a:prstDash val="solid"/>
              <a:miter lim="400000"/>
            </a:ln>
          </a:top>
          <a:bottom>
            <a:ln w="12700" cap="flat">
              <a:noFill/>
              <a:miter lim="400000"/>
            </a:ln>
          </a:bottom>
          <a:insideH>
            <a:ln w="25400" cap="flat">
              <a:solidFill>
                <a:srgbClr val="929292"/>
              </a:solidFill>
              <a:prstDash val="solid"/>
              <a:miter lim="400000"/>
            </a:ln>
          </a:insideH>
          <a:insideV>
            <a:ln w="25400" cap="flat">
              <a:solidFill>
                <a:srgbClr val="929292"/>
              </a:solidFill>
              <a:prstDash val="solid"/>
              <a:miter lim="400000"/>
            </a:ln>
          </a:insideV>
        </a:tcBdr>
        <a:fill>
          <a:noFill/>
        </a:fill>
      </a:tcStyle>
    </a:lastRow>
    <a:firstRow>
      <a:tcTxStyle b="on" i="off">
        <a:fontRef idx="minor">
          <a:srgbClr val="FFFFFF"/>
        </a:fontRef>
        <a:srgbClr val="FFFFFF"/>
      </a:tcTxStyle>
      <a:tcStyle>
        <a:tcBdr>
          <a:left>
            <a:ln w="25400" cap="flat">
              <a:solidFill>
                <a:srgbClr val="929292"/>
              </a:solidFill>
              <a:prstDash val="solid"/>
              <a:miter lim="400000"/>
            </a:ln>
          </a:left>
          <a:right>
            <a:ln w="25400" cap="flat">
              <a:solidFill>
                <a:srgbClr val="929292"/>
              </a:solidFill>
              <a:prstDash val="solid"/>
              <a:miter lim="400000"/>
            </a:ln>
          </a:right>
          <a:top>
            <a:ln w="12700" cap="flat">
              <a:noFill/>
              <a:miter lim="400000"/>
            </a:ln>
          </a:top>
          <a:bottom>
            <a:ln w="25400" cap="flat">
              <a:solidFill>
                <a:srgbClr val="929292"/>
              </a:solidFill>
              <a:prstDash val="solid"/>
              <a:miter lim="400000"/>
            </a:ln>
          </a:bottom>
          <a:insideH>
            <a:ln w="25400" cap="flat">
              <a:solidFill>
                <a:srgbClr val="929292"/>
              </a:solidFill>
              <a:prstDash val="solid"/>
              <a:miter lim="400000"/>
            </a:ln>
          </a:insideH>
          <a:insideV>
            <a:ln w="25400" cap="flat">
              <a:solidFill>
                <a:srgbClr val="929292"/>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showComments="1"/>
</file>

<file path=ppt/_rels/presentation.xml.rels><?xml version="1.0" encoding="UTF-8" standalone="yes"?><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s>

</file>

<file path=ppt/notesMasters/_rels/notesMaster1.xml.rels><?xml version="1.0" encoding="UTF-8" standalone="yes"?><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Shape 29"/>
          <p:cNvSpPr/>
          <p:nvPr>
            <p:ph type="sldImg"/>
          </p:nvPr>
        </p:nvSpPr>
        <p:spPr>
          <a:xfrm>
            <a:off x="1143000" y="685800"/>
            <a:ext cx="4572000" cy="3429000"/>
          </a:xfrm>
          <a:prstGeom prst="rect">
            <a:avLst/>
          </a:prstGeom>
        </p:spPr>
        <p:txBody>
          <a:bodyPr/>
          <a:lstStyle/>
          <a:p>
            <a:pPr lvl="0"/>
          </a:p>
        </p:txBody>
      </p:sp>
      <p:sp>
        <p:nvSpPr>
          <p:cNvPr id="30" name="Shape 30"/>
          <p:cNvSpPr/>
          <p:nvPr>
            <p:ph type="body" sz="quarter" idx="1"/>
          </p:nvPr>
        </p:nvSpPr>
        <p:spPr>
          <a:xfrm>
            <a:off x="914400" y="4343400"/>
            <a:ext cx="5029200" cy="4114800"/>
          </a:xfrm>
          <a:prstGeom prst="rect">
            <a:avLst/>
          </a:prstGeom>
        </p:spPr>
        <p:txBody>
          <a:bodyPr/>
          <a:lstStyle/>
          <a:p>
            <a:pPr lvl="0"/>
          </a:p>
        </p:txBody>
      </p:sp>
    </p:spTree>
  </p:cSld>
  <p:clrMap bg1="lt1" tx1="dk1" bg2="lt2" tx2="dk2" accent1="accent1" accent2="accent2" accent3="accent3" accent4="accent4" accent5="accent5" accent6="accent6" hlink="hlink" folHlink="folHlink"/>
  <p:notesStyle>
    <a:lvl1pPr defTabSz="457200">
      <a:lnSpc>
        <a:spcPct val="125000"/>
      </a:lnSpc>
      <a:defRPr sz="2400">
        <a:latin typeface="Avenir Roman"/>
        <a:ea typeface="Avenir Roman"/>
        <a:cs typeface="Avenir Roman"/>
        <a:sym typeface="Avenir Roman"/>
      </a:defRPr>
    </a:lvl1pPr>
    <a:lvl2pPr indent="228600" defTabSz="457200">
      <a:lnSpc>
        <a:spcPct val="125000"/>
      </a:lnSpc>
      <a:defRPr sz="2400">
        <a:latin typeface="Avenir Roman"/>
        <a:ea typeface="Avenir Roman"/>
        <a:cs typeface="Avenir Roman"/>
        <a:sym typeface="Avenir Roman"/>
      </a:defRPr>
    </a:lvl2pPr>
    <a:lvl3pPr indent="457200" defTabSz="457200">
      <a:lnSpc>
        <a:spcPct val="125000"/>
      </a:lnSpc>
      <a:defRPr sz="2400">
        <a:latin typeface="Avenir Roman"/>
        <a:ea typeface="Avenir Roman"/>
        <a:cs typeface="Avenir Roman"/>
        <a:sym typeface="Avenir Roman"/>
      </a:defRPr>
    </a:lvl3pPr>
    <a:lvl4pPr indent="685800" defTabSz="457200">
      <a:lnSpc>
        <a:spcPct val="125000"/>
      </a:lnSpc>
      <a:defRPr sz="2400">
        <a:latin typeface="Avenir Roman"/>
        <a:ea typeface="Avenir Roman"/>
        <a:cs typeface="Avenir Roman"/>
        <a:sym typeface="Avenir Roman"/>
      </a:defRPr>
    </a:lvl4pPr>
    <a:lvl5pPr indent="914400" defTabSz="457200">
      <a:lnSpc>
        <a:spcPct val="125000"/>
      </a:lnSpc>
      <a:defRPr sz="2400">
        <a:latin typeface="Avenir Roman"/>
        <a:ea typeface="Avenir Roman"/>
        <a:cs typeface="Avenir Roman"/>
        <a:sym typeface="Avenir Roman"/>
      </a:defRPr>
    </a:lvl5pPr>
    <a:lvl6pPr indent="1143000" defTabSz="457200">
      <a:lnSpc>
        <a:spcPct val="125000"/>
      </a:lnSpc>
      <a:defRPr sz="2400">
        <a:latin typeface="Avenir Roman"/>
        <a:ea typeface="Avenir Roman"/>
        <a:cs typeface="Avenir Roman"/>
        <a:sym typeface="Avenir Roman"/>
      </a:defRPr>
    </a:lvl6pPr>
    <a:lvl7pPr indent="1371600" defTabSz="457200">
      <a:lnSpc>
        <a:spcPct val="125000"/>
      </a:lnSpc>
      <a:defRPr sz="2400">
        <a:latin typeface="Avenir Roman"/>
        <a:ea typeface="Avenir Roman"/>
        <a:cs typeface="Avenir Roman"/>
        <a:sym typeface="Avenir Roman"/>
      </a:defRPr>
    </a:lvl7pPr>
    <a:lvl8pPr indent="1600200" defTabSz="457200">
      <a:lnSpc>
        <a:spcPct val="125000"/>
      </a:lnSpc>
      <a:defRPr sz="2400">
        <a:latin typeface="Avenir Roman"/>
        <a:ea typeface="Avenir Roman"/>
        <a:cs typeface="Avenir Roman"/>
        <a:sym typeface="Avenir Roman"/>
      </a:defRPr>
    </a:lvl8pPr>
    <a:lvl9pPr indent="1828800" defTabSz="457200">
      <a:lnSpc>
        <a:spcPct val="125000"/>
      </a:lnSpc>
      <a:defRPr sz="2400">
        <a:latin typeface="Avenir Roman"/>
        <a:ea typeface="Avenir Roman"/>
        <a:cs typeface="Avenir Roman"/>
        <a:sym typeface="Avenir Roman"/>
      </a:defRPr>
    </a:lvl9pPr>
  </p:notesStyle>
</p:notesMaster>
</file>

<file path=ppt/slideLayouts/_rels/slideLayout1.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showMasterSp="1" showMasterPhAnim="1">
  <p:cSld name="Titel &amp; Untertitel">
    <p:bg>
      <p:bgPr>
        <a:blipFill rotWithShape="1">
          <a:blip r:embed="rId2"/>
          <a:srcRect l="0" t="0" r="0" b="0"/>
          <a:tile tx="0" ty="0" sx="100000" sy="100000" flip="none" algn="tl"/>
        </a:blipFill>
      </p:bgPr>
    </p:bg>
    <p:spTree>
      <p:nvGrpSpPr>
        <p:cNvPr id="1" name=""/>
        <p:cNvGrpSpPr/>
        <p:nvPr/>
      </p:nvGrpSpPr>
      <p:grpSpPr>
        <a:xfrm>
          <a:off x="0" y="0"/>
          <a:ext cx="0" cy="0"/>
          <a:chOff x="0" y="0"/>
          <a:chExt cx="0" cy="0"/>
        </a:xfrm>
      </p:grpSpPr>
      <p:sp>
        <p:nvSpPr>
          <p:cNvPr id="5" name="Shape 5"/>
          <p:cNvSpPr/>
          <p:nvPr>
            <p:ph type="title"/>
          </p:nvPr>
        </p:nvSpPr>
        <p:spPr>
          <a:xfrm>
            <a:off x="1778000" y="2298700"/>
            <a:ext cx="20828000" cy="4648200"/>
          </a:xfrm>
          <a:prstGeom prst="rect">
            <a:avLst/>
          </a:prstGeom>
        </p:spPr>
        <p:txBody>
          <a:bodyPr anchor="b"/>
          <a:lstStyle/>
          <a:p>
            <a:pPr lvl="0">
              <a:defRPr sz="1800">
                <a:solidFill>
                  <a:srgbClr val="000000"/>
                </a:solidFill>
              </a:defRPr>
            </a:pPr>
            <a:r>
              <a:rPr sz="11200">
                <a:solidFill>
                  <a:srgbClr val="FFFFFF"/>
                </a:solidFill>
              </a:rPr>
              <a:t>Titeltext</a:t>
            </a:r>
          </a:p>
        </p:txBody>
      </p:sp>
      <p:sp>
        <p:nvSpPr>
          <p:cNvPr id="6" name="Shape 6"/>
          <p:cNvSpPr/>
          <p:nvPr>
            <p:ph type="body" idx="1"/>
          </p:nvPr>
        </p:nvSpPr>
        <p:spPr>
          <a:xfrm>
            <a:off x="1778000" y="7073900"/>
            <a:ext cx="20828000" cy="1587500"/>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pPr lvl="0">
              <a:defRPr sz="1800">
                <a:solidFill>
                  <a:srgbClr val="000000"/>
                </a:solidFill>
              </a:defRPr>
            </a:pPr>
            <a:r>
              <a:rPr sz="4400">
                <a:solidFill>
                  <a:srgbClr val="FFFFFF"/>
                </a:solidFill>
              </a:rPr>
              <a:t>Textebene 1</a:t>
            </a:r>
            <a:endParaRPr sz="4400">
              <a:solidFill>
                <a:srgbClr val="FFFFFF"/>
              </a:solidFill>
            </a:endParaRPr>
          </a:p>
          <a:p>
            <a:pPr lvl="1">
              <a:defRPr sz="1800">
                <a:solidFill>
                  <a:srgbClr val="000000"/>
                </a:solidFill>
              </a:defRPr>
            </a:pPr>
            <a:r>
              <a:rPr sz="4400">
                <a:solidFill>
                  <a:srgbClr val="FFFFFF"/>
                </a:solidFill>
              </a:rPr>
              <a:t>Textebene 2</a:t>
            </a:r>
            <a:endParaRPr sz="4400">
              <a:solidFill>
                <a:srgbClr val="FFFFFF"/>
              </a:solidFill>
            </a:endParaRPr>
          </a:p>
          <a:p>
            <a:pPr lvl="2">
              <a:defRPr sz="1800">
                <a:solidFill>
                  <a:srgbClr val="000000"/>
                </a:solidFill>
              </a:defRPr>
            </a:pPr>
            <a:r>
              <a:rPr sz="4400">
                <a:solidFill>
                  <a:srgbClr val="FFFFFF"/>
                </a:solidFill>
              </a:rPr>
              <a:t>Textebene 3</a:t>
            </a:r>
            <a:endParaRPr sz="4400">
              <a:solidFill>
                <a:srgbClr val="FFFFFF"/>
              </a:solidFill>
            </a:endParaRPr>
          </a:p>
          <a:p>
            <a:pPr lvl="3">
              <a:defRPr sz="1800">
                <a:solidFill>
                  <a:srgbClr val="000000"/>
                </a:solidFill>
              </a:defRPr>
            </a:pPr>
            <a:r>
              <a:rPr sz="4400">
                <a:solidFill>
                  <a:srgbClr val="FFFFFF"/>
                </a:solidFill>
              </a:rPr>
              <a:t>Textebene 4</a:t>
            </a:r>
            <a:endParaRPr sz="4400">
              <a:solidFill>
                <a:srgbClr val="FFFFFF"/>
              </a:solidFill>
            </a:endParaRPr>
          </a:p>
          <a:p>
            <a:pPr lvl="4">
              <a:defRPr sz="1800">
                <a:solidFill>
                  <a:srgbClr val="000000"/>
                </a:solidFill>
              </a:defRPr>
            </a:pPr>
            <a:r>
              <a:rPr sz="4400">
                <a:solidFill>
                  <a:srgbClr val="FFFFFF"/>
                </a:solidFill>
              </a:rPr>
              <a:t>Textebene 5</a:t>
            </a:r>
          </a:p>
        </p:txBody>
      </p:sp>
    </p:spTree>
  </p:cSld>
  <p:clrMapOvr>
    <a:masterClrMapping/>
  </p:clrMapOvr>
  <p:transitio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type="tx" showMasterSp="1" showMasterPhAnim="1">
  <p:cSld name="Zitat">
    <p:spTree>
      <p:nvGrpSpPr>
        <p:cNvPr id="1" name=""/>
        <p:cNvGrpSpPr/>
        <p:nvPr/>
      </p:nvGrpSpPr>
      <p:grpSpPr>
        <a:xfrm>
          <a:off x="0" y="0"/>
          <a:ext cx="0" cy="0"/>
          <a:chOff x="0" y="0"/>
          <a:chExt cx="0" cy="0"/>
        </a:xfrm>
      </p:grpSpPr>
    </p:spTree>
  </p:cSld>
  <p:clrMapOvr>
    <a:masterClrMapping/>
  </p:clrMapOvr>
  <p:transitio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type="tx" showMasterSp="1" showMasterPhAnim="1">
  <p:cSld name="Foto">
    <p:spTree>
      <p:nvGrpSpPr>
        <p:cNvPr id="1" name=""/>
        <p:cNvGrpSpPr/>
        <p:nvPr/>
      </p:nvGrpSpPr>
      <p:grpSpPr>
        <a:xfrm>
          <a:off x="0" y="0"/>
          <a:ext cx="0" cy="0"/>
          <a:chOff x="0" y="0"/>
          <a:chExt cx="0" cy="0"/>
        </a:xfrm>
      </p:grpSpPr>
    </p:spTree>
  </p:cSld>
  <p:clrMapOvr>
    <a:masterClrMapping/>
  </p:clrMapOvr>
  <p:transitio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type="tx" showMasterSp="1" showMasterPhAnim="1">
  <p:cSld name="Leer">
    <p:spTree>
      <p:nvGrpSpPr>
        <p:cNvPr id="1" name=""/>
        <p:cNvGrpSpPr/>
        <p:nvPr/>
      </p:nvGrpSpPr>
      <p:grpSpPr>
        <a:xfrm>
          <a:off x="0" y="0"/>
          <a:ext cx="0" cy="0"/>
          <a:chOff x="0" y="0"/>
          <a:chExt cx="0" cy="0"/>
        </a:xfrm>
      </p:grpSpPr>
    </p:spTree>
  </p:cSld>
  <p:clrMapOvr>
    <a:masterClrMapping/>
  </p:clrMapOvr>
  <p:transitio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type="tx" showMasterSp="1" showMasterPhAnim="1">
  <p:cSld name="Foto - Horizontal">
    <p:spTree>
      <p:nvGrpSpPr>
        <p:cNvPr id="1" name=""/>
        <p:cNvGrpSpPr/>
        <p:nvPr/>
      </p:nvGrpSpPr>
      <p:grpSpPr>
        <a:xfrm>
          <a:off x="0" y="0"/>
          <a:ext cx="0" cy="0"/>
          <a:chOff x="0" y="0"/>
          <a:chExt cx="0" cy="0"/>
        </a:xfrm>
      </p:grpSpPr>
      <p:sp>
        <p:nvSpPr>
          <p:cNvPr id="8" name="Shape 8"/>
          <p:cNvSpPr/>
          <p:nvPr>
            <p:ph type="title"/>
          </p:nvPr>
        </p:nvSpPr>
        <p:spPr>
          <a:xfrm>
            <a:off x="635000" y="9448800"/>
            <a:ext cx="23114000" cy="2006600"/>
          </a:xfrm>
          <a:prstGeom prst="rect">
            <a:avLst/>
          </a:prstGeom>
        </p:spPr>
        <p:txBody>
          <a:bodyPr/>
          <a:lstStyle/>
          <a:p>
            <a:pPr lvl="0">
              <a:defRPr sz="1800">
                <a:solidFill>
                  <a:srgbClr val="000000"/>
                </a:solidFill>
              </a:defRPr>
            </a:pPr>
            <a:r>
              <a:rPr sz="11200">
                <a:solidFill>
                  <a:srgbClr val="FFFFFF"/>
                </a:solidFill>
              </a:rPr>
              <a:t>Titeltext</a:t>
            </a:r>
          </a:p>
        </p:txBody>
      </p:sp>
      <p:sp>
        <p:nvSpPr>
          <p:cNvPr id="9" name="Shape 9"/>
          <p:cNvSpPr/>
          <p:nvPr>
            <p:ph type="body" idx="1"/>
          </p:nvPr>
        </p:nvSpPr>
        <p:spPr>
          <a:xfrm>
            <a:off x="635000" y="11518900"/>
            <a:ext cx="23114000" cy="1587500"/>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pPr lvl="0">
              <a:defRPr sz="1800">
                <a:solidFill>
                  <a:srgbClr val="000000"/>
                </a:solidFill>
              </a:defRPr>
            </a:pPr>
            <a:r>
              <a:rPr sz="4400">
                <a:solidFill>
                  <a:srgbClr val="FFFFFF"/>
                </a:solidFill>
              </a:rPr>
              <a:t>Textebene 1</a:t>
            </a:r>
            <a:endParaRPr sz="4400">
              <a:solidFill>
                <a:srgbClr val="FFFFFF"/>
              </a:solidFill>
            </a:endParaRPr>
          </a:p>
          <a:p>
            <a:pPr lvl="1">
              <a:defRPr sz="1800">
                <a:solidFill>
                  <a:srgbClr val="000000"/>
                </a:solidFill>
              </a:defRPr>
            </a:pPr>
            <a:r>
              <a:rPr sz="4400">
                <a:solidFill>
                  <a:srgbClr val="FFFFFF"/>
                </a:solidFill>
              </a:rPr>
              <a:t>Textebene 2</a:t>
            </a:r>
            <a:endParaRPr sz="4400">
              <a:solidFill>
                <a:srgbClr val="FFFFFF"/>
              </a:solidFill>
            </a:endParaRPr>
          </a:p>
          <a:p>
            <a:pPr lvl="2">
              <a:defRPr sz="1800">
                <a:solidFill>
                  <a:srgbClr val="000000"/>
                </a:solidFill>
              </a:defRPr>
            </a:pPr>
            <a:r>
              <a:rPr sz="4400">
                <a:solidFill>
                  <a:srgbClr val="FFFFFF"/>
                </a:solidFill>
              </a:rPr>
              <a:t>Textebene 3</a:t>
            </a:r>
            <a:endParaRPr sz="4400">
              <a:solidFill>
                <a:srgbClr val="FFFFFF"/>
              </a:solidFill>
            </a:endParaRPr>
          </a:p>
          <a:p>
            <a:pPr lvl="3">
              <a:defRPr sz="1800">
                <a:solidFill>
                  <a:srgbClr val="000000"/>
                </a:solidFill>
              </a:defRPr>
            </a:pPr>
            <a:r>
              <a:rPr sz="4400">
                <a:solidFill>
                  <a:srgbClr val="FFFFFF"/>
                </a:solidFill>
              </a:rPr>
              <a:t>Textebene 4</a:t>
            </a:r>
            <a:endParaRPr sz="4400">
              <a:solidFill>
                <a:srgbClr val="FFFFFF"/>
              </a:solidFill>
            </a:endParaRPr>
          </a:p>
          <a:p>
            <a:pPr lvl="4">
              <a:defRPr sz="1800">
                <a:solidFill>
                  <a:srgbClr val="000000"/>
                </a:solidFill>
              </a:defRPr>
            </a:pPr>
            <a:r>
              <a:rPr sz="4400">
                <a:solidFill>
                  <a:srgbClr val="FFFFFF"/>
                </a:solidFill>
              </a:rPr>
              <a:t>Textebene 5</a:t>
            </a:r>
          </a:p>
        </p:txBody>
      </p:sp>
    </p:spTree>
  </p:cSld>
  <p:clrMapOvr>
    <a:masterClrMapping/>
  </p:clrMapOvr>
  <p:transitio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type="tx" showMasterSp="1" showMasterPhAnim="1">
  <p:cSld name="Titel - Mitte">
    <p:spTree>
      <p:nvGrpSpPr>
        <p:cNvPr id="1" name=""/>
        <p:cNvGrpSpPr/>
        <p:nvPr/>
      </p:nvGrpSpPr>
      <p:grpSpPr>
        <a:xfrm>
          <a:off x="0" y="0"/>
          <a:ext cx="0" cy="0"/>
          <a:chOff x="0" y="0"/>
          <a:chExt cx="0" cy="0"/>
        </a:xfrm>
      </p:grpSpPr>
      <p:sp>
        <p:nvSpPr>
          <p:cNvPr id="11" name="Shape 11"/>
          <p:cNvSpPr/>
          <p:nvPr>
            <p:ph type="title"/>
          </p:nvPr>
        </p:nvSpPr>
        <p:spPr>
          <a:xfrm>
            <a:off x="1778000" y="4533900"/>
            <a:ext cx="20828000" cy="4648200"/>
          </a:xfrm>
          <a:prstGeom prst="rect">
            <a:avLst/>
          </a:prstGeom>
        </p:spPr>
        <p:txBody>
          <a:bodyPr/>
          <a:lstStyle/>
          <a:p>
            <a:pPr lvl="0">
              <a:defRPr sz="1800">
                <a:solidFill>
                  <a:srgbClr val="000000"/>
                </a:solidFill>
              </a:defRPr>
            </a:pPr>
            <a:r>
              <a:rPr sz="11200">
                <a:solidFill>
                  <a:srgbClr val="FFFFFF"/>
                </a:solidFill>
              </a:rPr>
              <a:t>Titeltext</a:t>
            </a:r>
          </a:p>
        </p:txBody>
      </p:sp>
    </p:spTree>
  </p:cSld>
  <p:clrMapOvr>
    <a:masterClrMapping/>
  </p:clrMapOvr>
  <p:transitio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type="tx" showMasterSp="1" showMasterPhAnim="1">
  <p:cSld name="Foto - Vertikal">
    <p:spTree>
      <p:nvGrpSpPr>
        <p:cNvPr id="1" name=""/>
        <p:cNvGrpSpPr/>
        <p:nvPr/>
      </p:nvGrpSpPr>
      <p:grpSpPr>
        <a:xfrm>
          <a:off x="0" y="0"/>
          <a:ext cx="0" cy="0"/>
          <a:chOff x="0" y="0"/>
          <a:chExt cx="0" cy="0"/>
        </a:xfrm>
      </p:grpSpPr>
      <p:sp>
        <p:nvSpPr>
          <p:cNvPr id="13" name="Shape 13"/>
          <p:cNvSpPr/>
          <p:nvPr>
            <p:ph type="title"/>
          </p:nvPr>
        </p:nvSpPr>
        <p:spPr>
          <a:xfrm>
            <a:off x="1651000" y="952500"/>
            <a:ext cx="10223500" cy="5549900"/>
          </a:xfrm>
          <a:prstGeom prst="rect">
            <a:avLst/>
          </a:prstGeom>
        </p:spPr>
        <p:txBody>
          <a:bodyPr anchor="b"/>
          <a:lstStyle>
            <a:lvl1pPr>
              <a:defRPr sz="8400"/>
            </a:lvl1pPr>
          </a:lstStyle>
          <a:p>
            <a:pPr lvl="0">
              <a:defRPr sz="1800">
                <a:solidFill>
                  <a:srgbClr val="000000"/>
                </a:solidFill>
              </a:defRPr>
            </a:pPr>
            <a:r>
              <a:rPr sz="8400">
                <a:solidFill>
                  <a:srgbClr val="FFFFFF"/>
                </a:solidFill>
              </a:rPr>
              <a:t>Titeltext</a:t>
            </a:r>
          </a:p>
        </p:txBody>
      </p:sp>
      <p:sp>
        <p:nvSpPr>
          <p:cNvPr id="14" name="Shape 14"/>
          <p:cNvSpPr/>
          <p:nvPr>
            <p:ph type="body" idx="1"/>
          </p:nvPr>
        </p:nvSpPr>
        <p:spPr>
          <a:xfrm>
            <a:off x="1651000" y="6692900"/>
            <a:ext cx="10223500" cy="5727700"/>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pPr lvl="0">
              <a:defRPr sz="1800">
                <a:solidFill>
                  <a:srgbClr val="000000"/>
                </a:solidFill>
              </a:defRPr>
            </a:pPr>
            <a:r>
              <a:rPr sz="4400">
                <a:solidFill>
                  <a:srgbClr val="FFFFFF"/>
                </a:solidFill>
              </a:rPr>
              <a:t>Textebene 1</a:t>
            </a:r>
            <a:endParaRPr sz="4400">
              <a:solidFill>
                <a:srgbClr val="FFFFFF"/>
              </a:solidFill>
            </a:endParaRPr>
          </a:p>
          <a:p>
            <a:pPr lvl="1">
              <a:defRPr sz="1800">
                <a:solidFill>
                  <a:srgbClr val="000000"/>
                </a:solidFill>
              </a:defRPr>
            </a:pPr>
            <a:r>
              <a:rPr sz="4400">
                <a:solidFill>
                  <a:srgbClr val="FFFFFF"/>
                </a:solidFill>
              </a:rPr>
              <a:t>Textebene 2</a:t>
            </a:r>
            <a:endParaRPr sz="4400">
              <a:solidFill>
                <a:srgbClr val="FFFFFF"/>
              </a:solidFill>
            </a:endParaRPr>
          </a:p>
          <a:p>
            <a:pPr lvl="2">
              <a:defRPr sz="1800">
                <a:solidFill>
                  <a:srgbClr val="000000"/>
                </a:solidFill>
              </a:defRPr>
            </a:pPr>
            <a:r>
              <a:rPr sz="4400">
                <a:solidFill>
                  <a:srgbClr val="FFFFFF"/>
                </a:solidFill>
              </a:rPr>
              <a:t>Textebene 3</a:t>
            </a:r>
            <a:endParaRPr sz="4400">
              <a:solidFill>
                <a:srgbClr val="FFFFFF"/>
              </a:solidFill>
            </a:endParaRPr>
          </a:p>
          <a:p>
            <a:pPr lvl="3">
              <a:defRPr sz="1800">
                <a:solidFill>
                  <a:srgbClr val="000000"/>
                </a:solidFill>
              </a:defRPr>
            </a:pPr>
            <a:r>
              <a:rPr sz="4400">
                <a:solidFill>
                  <a:srgbClr val="FFFFFF"/>
                </a:solidFill>
              </a:rPr>
              <a:t>Textebene 4</a:t>
            </a:r>
            <a:endParaRPr sz="4400">
              <a:solidFill>
                <a:srgbClr val="FFFFFF"/>
              </a:solidFill>
            </a:endParaRPr>
          </a:p>
          <a:p>
            <a:pPr lvl="4">
              <a:defRPr sz="1800">
                <a:solidFill>
                  <a:srgbClr val="000000"/>
                </a:solidFill>
              </a:defRPr>
            </a:pPr>
            <a:r>
              <a:rPr sz="4400">
                <a:solidFill>
                  <a:srgbClr val="FFFFFF"/>
                </a:solidFill>
              </a:rPr>
              <a:t>Textebene 5</a:t>
            </a:r>
          </a:p>
        </p:txBody>
      </p:sp>
    </p:spTree>
  </p:cSld>
  <p:clrMapOvr>
    <a:masterClrMapping/>
  </p:clrMapOvr>
  <p:transitio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type="tx" showMasterSp="1" showMasterPhAnim="1">
  <p:cSld name="Titel - Oben">
    <p:spTree>
      <p:nvGrpSpPr>
        <p:cNvPr id="1" name=""/>
        <p:cNvGrpSpPr/>
        <p:nvPr/>
      </p:nvGrpSpPr>
      <p:grpSpPr>
        <a:xfrm>
          <a:off x="0" y="0"/>
          <a:ext cx="0" cy="0"/>
          <a:chOff x="0" y="0"/>
          <a:chExt cx="0" cy="0"/>
        </a:xfrm>
      </p:grpSpPr>
      <p:sp>
        <p:nvSpPr>
          <p:cNvPr id="16" name="Shape 16"/>
          <p:cNvSpPr/>
          <p:nvPr>
            <p:ph type="title"/>
          </p:nvPr>
        </p:nvSpPr>
        <p:spPr>
          <a:prstGeom prst="rect">
            <a:avLst/>
          </a:prstGeom>
        </p:spPr>
        <p:txBody>
          <a:bodyPr/>
          <a:lstStyle/>
          <a:p>
            <a:pPr lvl="0">
              <a:defRPr sz="1800">
                <a:solidFill>
                  <a:srgbClr val="000000"/>
                </a:solidFill>
              </a:defRPr>
            </a:pPr>
            <a:r>
              <a:rPr sz="11200">
                <a:solidFill>
                  <a:srgbClr val="FFFFFF"/>
                </a:solidFill>
              </a:rPr>
              <a:t>Titeltext</a:t>
            </a:r>
          </a:p>
        </p:txBody>
      </p:sp>
    </p:spTree>
  </p:cSld>
  <p:clrMapOvr>
    <a:masterClrMapping/>
  </p:clrMapOvr>
  <p:transitio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type="tx" showMasterSp="1" showMasterPhAnim="1">
  <p:cSld name="Titel &amp; Aufzählung">
    <p:spTree>
      <p:nvGrpSpPr>
        <p:cNvPr id="1" name=""/>
        <p:cNvGrpSpPr/>
        <p:nvPr/>
      </p:nvGrpSpPr>
      <p:grpSpPr>
        <a:xfrm>
          <a:off x="0" y="0"/>
          <a:ext cx="0" cy="0"/>
          <a:chOff x="0" y="0"/>
          <a:chExt cx="0" cy="0"/>
        </a:xfrm>
      </p:grpSpPr>
      <p:sp>
        <p:nvSpPr>
          <p:cNvPr id="18" name="Shape 18"/>
          <p:cNvSpPr/>
          <p:nvPr>
            <p:ph type="title"/>
          </p:nvPr>
        </p:nvSpPr>
        <p:spPr>
          <a:prstGeom prst="rect">
            <a:avLst/>
          </a:prstGeom>
        </p:spPr>
        <p:txBody>
          <a:bodyPr/>
          <a:lstStyle/>
          <a:p>
            <a:pPr lvl="0">
              <a:defRPr sz="1800">
                <a:solidFill>
                  <a:srgbClr val="000000"/>
                </a:solidFill>
              </a:defRPr>
            </a:pPr>
            <a:r>
              <a:rPr sz="11200">
                <a:solidFill>
                  <a:srgbClr val="FFFFFF"/>
                </a:solidFill>
              </a:rPr>
              <a:t>Titeltext</a:t>
            </a:r>
          </a:p>
        </p:txBody>
      </p:sp>
      <p:sp>
        <p:nvSpPr>
          <p:cNvPr id="19" name="Shape 19"/>
          <p:cNvSpPr/>
          <p:nvPr>
            <p:ph type="body" idx="1"/>
          </p:nvPr>
        </p:nvSpPr>
        <p:spPr>
          <a:prstGeom prst="rect">
            <a:avLst/>
          </a:prstGeom>
        </p:spPr>
        <p:txBody>
          <a:bodyPr/>
          <a:lstStyle/>
          <a:p>
            <a:pPr lvl="0">
              <a:defRPr sz="1800">
                <a:solidFill>
                  <a:srgbClr val="000000"/>
                </a:solidFill>
              </a:defRPr>
            </a:pPr>
            <a:r>
              <a:rPr sz="5200">
                <a:solidFill>
                  <a:srgbClr val="FFFFFF"/>
                </a:solidFill>
              </a:rPr>
              <a:t>Textebene 1</a:t>
            </a:r>
            <a:endParaRPr sz="5200">
              <a:solidFill>
                <a:srgbClr val="FFFFFF"/>
              </a:solidFill>
            </a:endParaRPr>
          </a:p>
          <a:p>
            <a:pPr lvl="1">
              <a:defRPr sz="1800">
                <a:solidFill>
                  <a:srgbClr val="000000"/>
                </a:solidFill>
              </a:defRPr>
            </a:pPr>
            <a:r>
              <a:rPr sz="5200">
                <a:solidFill>
                  <a:srgbClr val="FFFFFF"/>
                </a:solidFill>
              </a:rPr>
              <a:t>Textebene 2</a:t>
            </a:r>
            <a:endParaRPr sz="5200">
              <a:solidFill>
                <a:srgbClr val="FFFFFF"/>
              </a:solidFill>
            </a:endParaRPr>
          </a:p>
          <a:p>
            <a:pPr lvl="2">
              <a:defRPr sz="1800">
                <a:solidFill>
                  <a:srgbClr val="000000"/>
                </a:solidFill>
              </a:defRPr>
            </a:pPr>
            <a:r>
              <a:rPr sz="5200">
                <a:solidFill>
                  <a:srgbClr val="FFFFFF"/>
                </a:solidFill>
              </a:rPr>
              <a:t>Textebene 3</a:t>
            </a:r>
            <a:endParaRPr sz="5200">
              <a:solidFill>
                <a:srgbClr val="FFFFFF"/>
              </a:solidFill>
            </a:endParaRPr>
          </a:p>
          <a:p>
            <a:pPr lvl="3">
              <a:defRPr sz="1800">
                <a:solidFill>
                  <a:srgbClr val="000000"/>
                </a:solidFill>
              </a:defRPr>
            </a:pPr>
            <a:r>
              <a:rPr sz="5200">
                <a:solidFill>
                  <a:srgbClr val="FFFFFF"/>
                </a:solidFill>
              </a:rPr>
              <a:t>Textebene 4</a:t>
            </a:r>
            <a:endParaRPr sz="5200">
              <a:solidFill>
                <a:srgbClr val="FFFFFF"/>
              </a:solidFill>
            </a:endParaRPr>
          </a:p>
          <a:p>
            <a:pPr lvl="4">
              <a:defRPr sz="1800">
                <a:solidFill>
                  <a:srgbClr val="000000"/>
                </a:solidFill>
              </a:defRPr>
            </a:pPr>
            <a:r>
              <a:rPr sz="5200">
                <a:solidFill>
                  <a:srgbClr val="FFFFFF"/>
                </a:solidFill>
              </a:rPr>
              <a:t>Textebene 5</a:t>
            </a:r>
          </a:p>
        </p:txBody>
      </p:sp>
    </p:spTree>
  </p:cSld>
  <p:clrMapOvr>
    <a:masterClrMapping/>
  </p:clrMapOvr>
  <p:transitio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type="tx" showMasterSp="1" showMasterPhAnim="1">
  <p:cSld name="Titel, Aufzählung &amp; Foto">
    <p:spTree>
      <p:nvGrpSpPr>
        <p:cNvPr id="1" name=""/>
        <p:cNvGrpSpPr/>
        <p:nvPr/>
      </p:nvGrpSpPr>
      <p:grpSpPr>
        <a:xfrm>
          <a:off x="0" y="0"/>
          <a:ext cx="0" cy="0"/>
          <a:chOff x="0" y="0"/>
          <a:chExt cx="0" cy="0"/>
        </a:xfrm>
      </p:grpSpPr>
      <p:sp>
        <p:nvSpPr>
          <p:cNvPr id="21" name="Shape 21"/>
          <p:cNvSpPr/>
          <p:nvPr>
            <p:ph type="title"/>
          </p:nvPr>
        </p:nvSpPr>
        <p:spPr>
          <a:prstGeom prst="rect">
            <a:avLst/>
          </a:prstGeom>
        </p:spPr>
        <p:txBody>
          <a:bodyPr/>
          <a:lstStyle/>
          <a:p>
            <a:pPr lvl="0">
              <a:defRPr sz="1800">
                <a:solidFill>
                  <a:srgbClr val="000000"/>
                </a:solidFill>
              </a:defRPr>
            </a:pPr>
            <a:r>
              <a:rPr sz="11200">
                <a:solidFill>
                  <a:srgbClr val="FFFFFF"/>
                </a:solidFill>
              </a:rPr>
              <a:t>Titeltext</a:t>
            </a:r>
          </a:p>
        </p:txBody>
      </p:sp>
      <p:sp>
        <p:nvSpPr>
          <p:cNvPr id="22" name="Shape 22"/>
          <p:cNvSpPr/>
          <p:nvPr>
            <p:ph type="body" idx="1"/>
          </p:nvPr>
        </p:nvSpPr>
        <p:spPr>
          <a:xfrm>
            <a:off x="1689100" y="3149600"/>
            <a:ext cx="10223500" cy="9296400"/>
          </a:xfrm>
          <a:prstGeom prst="rect">
            <a:avLst/>
          </a:prstGeom>
        </p:spPr>
        <p:txBody>
          <a:bodyPr/>
          <a:lstStyle>
            <a:lvl1pPr marL="558800" indent="-558800">
              <a:spcBef>
                <a:spcPts val="4500"/>
              </a:spcBef>
              <a:defRPr sz="4500"/>
            </a:lvl1pPr>
            <a:lvl2pPr marL="1117600" indent="-558800">
              <a:spcBef>
                <a:spcPts val="4500"/>
              </a:spcBef>
              <a:defRPr sz="4500"/>
            </a:lvl2pPr>
            <a:lvl3pPr marL="1676400" indent="-558800">
              <a:spcBef>
                <a:spcPts val="4500"/>
              </a:spcBef>
              <a:defRPr sz="4500"/>
            </a:lvl3pPr>
            <a:lvl4pPr marL="2235200" indent="-558800">
              <a:spcBef>
                <a:spcPts val="4500"/>
              </a:spcBef>
              <a:defRPr sz="4500"/>
            </a:lvl4pPr>
            <a:lvl5pPr marL="2794000" indent="-558800">
              <a:spcBef>
                <a:spcPts val="4500"/>
              </a:spcBef>
              <a:defRPr sz="4500"/>
            </a:lvl5pPr>
          </a:lstStyle>
          <a:p>
            <a:pPr lvl="0">
              <a:defRPr sz="1800">
                <a:solidFill>
                  <a:srgbClr val="000000"/>
                </a:solidFill>
              </a:defRPr>
            </a:pPr>
            <a:r>
              <a:rPr sz="4500">
                <a:solidFill>
                  <a:srgbClr val="FFFFFF"/>
                </a:solidFill>
              </a:rPr>
              <a:t>Textebene 1</a:t>
            </a:r>
            <a:endParaRPr sz="4500">
              <a:solidFill>
                <a:srgbClr val="FFFFFF"/>
              </a:solidFill>
            </a:endParaRPr>
          </a:p>
          <a:p>
            <a:pPr lvl="1">
              <a:defRPr sz="1800">
                <a:solidFill>
                  <a:srgbClr val="000000"/>
                </a:solidFill>
              </a:defRPr>
            </a:pPr>
            <a:r>
              <a:rPr sz="4500">
                <a:solidFill>
                  <a:srgbClr val="FFFFFF"/>
                </a:solidFill>
              </a:rPr>
              <a:t>Textebene 2</a:t>
            </a:r>
            <a:endParaRPr sz="4500">
              <a:solidFill>
                <a:srgbClr val="FFFFFF"/>
              </a:solidFill>
            </a:endParaRPr>
          </a:p>
          <a:p>
            <a:pPr lvl="2">
              <a:defRPr sz="1800">
                <a:solidFill>
                  <a:srgbClr val="000000"/>
                </a:solidFill>
              </a:defRPr>
            </a:pPr>
            <a:r>
              <a:rPr sz="4500">
                <a:solidFill>
                  <a:srgbClr val="FFFFFF"/>
                </a:solidFill>
              </a:rPr>
              <a:t>Textebene 3</a:t>
            </a:r>
            <a:endParaRPr sz="4500">
              <a:solidFill>
                <a:srgbClr val="FFFFFF"/>
              </a:solidFill>
            </a:endParaRPr>
          </a:p>
          <a:p>
            <a:pPr lvl="3">
              <a:defRPr sz="1800">
                <a:solidFill>
                  <a:srgbClr val="000000"/>
                </a:solidFill>
              </a:defRPr>
            </a:pPr>
            <a:r>
              <a:rPr sz="4500">
                <a:solidFill>
                  <a:srgbClr val="FFFFFF"/>
                </a:solidFill>
              </a:rPr>
              <a:t>Textebene 4</a:t>
            </a:r>
            <a:endParaRPr sz="4500">
              <a:solidFill>
                <a:srgbClr val="FFFFFF"/>
              </a:solidFill>
            </a:endParaRPr>
          </a:p>
          <a:p>
            <a:pPr lvl="4">
              <a:defRPr sz="1800">
                <a:solidFill>
                  <a:srgbClr val="000000"/>
                </a:solidFill>
              </a:defRPr>
            </a:pPr>
            <a:r>
              <a:rPr sz="4500">
                <a:solidFill>
                  <a:srgbClr val="FFFFFF"/>
                </a:solidFill>
              </a:rPr>
              <a:t>Textebene 5</a:t>
            </a:r>
          </a:p>
        </p:txBody>
      </p:sp>
    </p:spTree>
  </p:cSld>
  <p:clrMapOvr>
    <a:masterClrMapping/>
  </p:clrMapOvr>
  <p:transitio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type="tx" showMasterSp="1" showMasterPhAnim="1">
  <p:cSld name="Punkte">
    <p:spTree>
      <p:nvGrpSpPr>
        <p:cNvPr id="1" name=""/>
        <p:cNvGrpSpPr/>
        <p:nvPr/>
      </p:nvGrpSpPr>
      <p:grpSpPr>
        <a:xfrm>
          <a:off x="0" y="0"/>
          <a:ext cx="0" cy="0"/>
          <a:chOff x="0" y="0"/>
          <a:chExt cx="0" cy="0"/>
        </a:xfrm>
      </p:grpSpPr>
      <p:sp>
        <p:nvSpPr>
          <p:cNvPr id="24" name="Shape 24"/>
          <p:cNvSpPr/>
          <p:nvPr>
            <p:ph type="body" idx="1"/>
          </p:nvPr>
        </p:nvSpPr>
        <p:spPr>
          <a:xfrm>
            <a:off x="1689100" y="1778000"/>
            <a:ext cx="21005800" cy="10172700"/>
          </a:xfrm>
          <a:prstGeom prst="rect">
            <a:avLst/>
          </a:prstGeom>
        </p:spPr>
        <p:txBody>
          <a:bodyPr/>
          <a:lstStyle/>
          <a:p>
            <a:pPr lvl="0">
              <a:defRPr sz="1800">
                <a:solidFill>
                  <a:srgbClr val="000000"/>
                </a:solidFill>
              </a:defRPr>
            </a:pPr>
            <a:r>
              <a:rPr sz="5200">
                <a:solidFill>
                  <a:srgbClr val="FFFFFF"/>
                </a:solidFill>
              </a:rPr>
              <a:t>Textebene 1</a:t>
            </a:r>
            <a:endParaRPr sz="5200">
              <a:solidFill>
                <a:srgbClr val="FFFFFF"/>
              </a:solidFill>
            </a:endParaRPr>
          </a:p>
          <a:p>
            <a:pPr lvl="1">
              <a:defRPr sz="1800">
                <a:solidFill>
                  <a:srgbClr val="000000"/>
                </a:solidFill>
              </a:defRPr>
            </a:pPr>
            <a:r>
              <a:rPr sz="5200">
                <a:solidFill>
                  <a:srgbClr val="FFFFFF"/>
                </a:solidFill>
              </a:rPr>
              <a:t>Textebene 2</a:t>
            </a:r>
            <a:endParaRPr sz="5200">
              <a:solidFill>
                <a:srgbClr val="FFFFFF"/>
              </a:solidFill>
            </a:endParaRPr>
          </a:p>
          <a:p>
            <a:pPr lvl="2">
              <a:defRPr sz="1800">
                <a:solidFill>
                  <a:srgbClr val="000000"/>
                </a:solidFill>
              </a:defRPr>
            </a:pPr>
            <a:r>
              <a:rPr sz="5200">
                <a:solidFill>
                  <a:srgbClr val="FFFFFF"/>
                </a:solidFill>
              </a:rPr>
              <a:t>Textebene 3</a:t>
            </a:r>
            <a:endParaRPr sz="5200">
              <a:solidFill>
                <a:srgbClr val="FFFFFF"/>
              </a:solidFill>
            </a:endParaRPr>
          </a:p>
          <a:p>
            <a:pPr lvl="3">
              <a:defRPr sz="1800">
                <a:solidFill>
                  <a:srgbClr val="000000"/>
                </a:solidFill>
              </a:defRPr>
            </a:pPr>
            <a:r>
              <a:rPr sz="5200">
                <a:solidFill>
                  <a:srgbClr val="FFFFFF"/>
                </a:solidFill>
              </a:rPr>
              <a:t>Textebene 4</a:t>
            </a:r>
            <a:endParaRPr sz="5200">
              <a:solidFill>
                <a:srgbClr val="FFFFFF"/>
              </a:solidFill>
            </a:endParaRPr>
          </a:p>
          <a:p>
            <a:pPr lvl="4">
              <a:defRPr sz="1800">
                <a:solidFill>
                  <a:srgbClr val="000000"/>
                </a:solidFill>
              </a:defRPr>
            </a:pPr>
            <a:r>
              <a:rPr sz="5200">
                <a:solidFill>
                  <a:srgbClr val="FFFFFF"/>
                </a:solidFill>
              </a:rPr>
              <a:t>Textebene 5</a:t>
            </a:r>
          </a:p>
        </p:txBody>
      </p:sp>
    </p:spTree>
  </p:cSld>
  <p:clrMapOvr>
    <a:masterClrMapping/>
  </p:clrMapOvr>
  <p:transitio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type="tx" showMasterSp="1" showMasterPhAnim="1">
  <p:cSld name="Foto - 3 Stück">
    <p:spTree>
      <p:nvGrpSpPr>
        <p:cNvPr id="1" name=""/>
        <p:cNvGrpSpPr/>
        <p:nvPr/>
      </p:nvGrpSpPr>
      <p:grpSpPr>
        <a:xfrm>
          <a:off x="0" y="0"/>
          <a:ext cx="0" cy="0"/>
          <a:chOff x="0" y="0"/>
          <a:chExt cx="0" cy="0"/>
        </a:xfrm>
      </p:grpSpPr>
    </p:spTree>
  </p:cSld>
  <p:clrMapOvr>
    <a:masterClrMapping/>
  </p:clrMapOvr>
  <p:transition spd="med" advClick="1"/>
</p:sldLayout>
</file>

<file path=ppt/slideMasters/_rels/slideMaster1.xml.rels><?xml version="1.0" encoding="UTF-8" standalone="yes"?><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p:bgPr>
    </p:bg>
    <p:spTree>
      <p:nvGrpSpPr>
        <p:cNvPr id="1" name=""/>
        <p:cNvGrpSpPr/>
        <p:nvPr/>
      </p:nvGrpSpPr>
      <p:grpSpPr>
        <a:xfrm>
          <a:off x="0" y="0"/>
          <a:ext cx="0" cy="0"/>
          <a:chOff x="0" y="0"/>
          <a:chExt cx="0" cy="0"/>
        </a:xfrm>
      </p:grpSpPr>
      <p:sp>
        <p:nvSpPr>
          <p:cNvPr id="2" name="Shape 2"/>
          <p:cNvSpPr/>
          <p:nvPr>
            <p:ph type="title"/>
          </p:nvPr>
        </p:nvSpPr>
        <p:spPr>
          <a:xfrm>
            <a:off x="1689100" y="355600"/>
            <a:ext cx="21005800" cy="2286000"/>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normAutofit fontScale="100000" lnSpcReduction="0"/>
          </a:bodyPr>
          <a:lstStyle/>
          <a:p>
            <a:pPr lvl="0">
              <a:defRPr sz="1800">
                <a:solidFill>
                  <a:srgbClr val="000000"/>
                </a:solidFill>
              </a:defRPr>
            </a:pPr>
            <a:r>
              <a:rPr sz="11200">
                <a:solidFill>
                  <a:srgbClr val="FFFFFF"/>
                </a:solidFill>
              </a:rPr>
              <a:t>Titeltext</a:t>
            </a:r>
          </a:p>
        </p:txBody>
      </p:sp>
      <p:sp>
        <p:nvSpPr>
          <p:cNvPr id="3" name="Shape 3"/>
          <p:cNvSpPr/>
          <p:nvPr>
            <p:ph type="body" idx="1"/>
          </p:nvPr>
        </p:nvSpPr>
        <p:spPr>
          <a:xfrm>
            <a:off x="1689100" y="3149600"/>
            <a:ext cx="21005800" cy="9296400"/>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normAutofit fontScale="100000" lnSpcReduction="0"/>
          </a:bodyPr>
          <a:lstStyle/>
          <a:p>
            <a:pPr lvl="0">
              <a:defRPr sz="1800">
                <a:solidFill>
                  <a:srgbClr val="000000"/>
                </a:solidFill>
              </a:defRPr>
            </a:pPr>
            <a:r>
              <a:rPr sz="5200">
                <a:solidFill>
                  <a:srgbClr val="FFFFFF"/>
                </a:solidFill>
              </a:rPr>
              <a:t>Textebene 1</a:t>
            </a:r>
            <a:endParaRPr sz="5200">
              <a:solidFill>
                <a:srgbClr val="FFFFFF"/>
              </a:solidFill>
            </a:endParaRPr>
          </a:p>
          <a:p>
            <a:pPr lvl="1">
              <a:defRPr sz="1800">
                <a:solidFill>
                  <a:srgbClr val="000000"/>
                </a:solidFill>
              </a:defRPr>
            </a:pPr>
            <a:r>
              <a:rPr sz="5200">
                <a:solidFill>
                  <a:srgbClr val="FFFFFF"/>
                </a:solidFill>
              </a:rPr>
              <a:t>Textebene 2</a:t>
            </a:r>
            <a:endParaRPr sz="5200">
              <a:solidFill>
                <a:srgbClr val="FFFFFF"/>
              </a:solidFill>
            </a:endParaRPr>
          </a:p>
          <a:p>
            <a:pPr lvl="2">
              <a:defRPr sz="1800">
                <a:solidFill>
                  <a:srgbClr val="000000"/>
                </a:solidFill>
              </a:defRPr>
            </a:pPr>
            <a:r>
              <a:rPr sz="5200">
                <a:solidFill>
                  <a:srgbClr val="FFFFFF"/>
                </a:solidFill>
              </a:rPr>
              <a:t>Textebene 3</a:t>
            </a:r>
            <a:endParaRPr sz="5200">
              <a:solidFill>
                <a:srgbClr val="FFFFFF"/>
              </a:solidFill>
            </a:endParaRPr>
          </a:p>
          <a:p>
            <a:pPr lvl="3">
              <a:defRPr sz="1800">
                <a:solidFill>
                  <a:srgbClr val="000000"/>
                </a:solidFill>
              </a:defRPr>
            </a:pPr>
            <a:r>
              <a:rPr sz="5200">
                <a:solidFill>
                  <a:srgbClr val="FFFFFF"/>
                </a:solidFill>
              </a:rPr>
              <a:t>Textebene 4</a:t>
            </a:r>
            <a:endParaRPr sz="5200">
              <a:solidFill>
                <a:srgbClr val="FFFFFF"/>
              </a:solidFill>
            </a:endParaRPr>
          </a:p>
          <a:p>
            <a:pPr lvl="4">
              <a:defRPr sz="1800">
                <a:solidFill>
                  <a:srgbClr val="000000"/>
                </a:solidFill>
              </a:defRPr>
            </a:pPr>
            <a:r>
              <a:rPr sz="5200">
                <a:solidFill>
                  <a:srgbClr val="FFFFFF"/>
                </a:solidFill>
              </a:rPr>
              <a:t>Textebene 5</a:t>
            </a:r>
          </a:p>
        </p:txBody>
      </p:sp>
    </p:spTree>
  </p:cSld>
  <p:clrMap bg1="dk1" tx1="lt1" bg2="dk2" tx2="lt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transition spd="med" advClick="1"/>
  <p:txStyles>
    <p:titleStyle>
      <a:lvl1pPr algn="ctr" defTabSz="825500">
        <a:defRPr sz="11200">
          <a:solidFill>
            <a:srgbClr val="FFFFFF"/>
          </a:solidFill>
          <a:latin typeface="+mn-lt"/>
          <a:ea typeface="+mn-ea"/>
          <a:cs typeface="+mn-cs"/>
          <a:sym typeface="Helvetica Light"/>
        </a:defRPr>
      </a:lvl1pPr>
      <a:lvl2pPr indent="228600" algn="ctr" defTabSz="825500">
        <a:defRPr sz="11200">
          <a:solidFill>
            <a:srgbClr val="FFFFFF"/>
          </a:solidFill>
          <a:latin typeface="+mn-lt"/>
          <a:ea typeface="+mn-ea"/>
          <a:cs typeface="+mn-cs"/>
          <a:sym typeface="Helvetica Light"/>
        </a:defRPr>
      </a:lvl2pPr>
      <a:lvl3pPr indent="457200" algn="ctr" defTabSz="825500">
        <a:defRPr sz="11200">
          <a:solidFill>
            <a:srgbClr val="FFFFFF"/>
          </a:solidFill>
          <a:latin typeface="+mn-lt"/>
          <a:ea typeface="+mn-ea"/>
          <a:cs typeface="+mn-cs"/>
          <a:sym typeface="Helvetica Light"/>
        </a:defRPr>
      </a:lvl3pPr>
      <a:lvl4pPr indent="685800" algn="ctr" defTabSz="825500">
        <a:defRPr sz="11200">
          <a:solidFill>
            <a:srgbClr val="FFFFFF"/>
          </a:solidFill>
          <a:latin typeface="+mn-lt"/>
          <a:ea typeface="+mn-ea"/>
          <a:cs typeface="+mn-cs"/>
          <a:sym typeface="Helvetica Light"/>
        </a:defRPr>
      </a:lvl4pPr>
      <a:lvl5pPr indent="914400" algn="ctr" defTabSz="825500">
        <a:defRPr sz="11200">
          <a:solidFill>
            <a:srgbClr val="FFFFFF"/>
          </a:solidFill>
          <a:latin typeface="+mn-lt"/>
          <a:ea typeface="+mn-ea"/>
          <a:cs typeface="+mn-cs"/>
          <a:sym typeface="Helvetica Light"/>
        </a:defRPr>
      </a:lvl5pPr>
      <a:lvl6pPr indent="1143000" algn="ctr" defTabSz="825500">
        <a:defRPr sz="11200">
          <a:solidFill>
            <a:srgbClr val="FFFFFF"/>
          </a:solidFill>
          <a:latin typeface="+mn-lt"/>
          <a:ea typeface="+mn-ea"/>
          <a:cs typeface="+mn-cs"/>
          <a:sym typeface="Helvetica Light"/>
        </a:defRPr>
      </a:lvl6pPr>
      <a:lvl7pPr indent="1371600" algn="ctr" defTabSz="825500">
        <a:defRPr sz="11200">
          <a:solidFill>
            <a:srgbClr val="FFFFFF"/>
          </a:solidFill>
          <a:latin typeface="+mn-lt"/>
          <a:ea typeface="+mn-ea"/>
          <a:cs typeface="+mn-cs"/>
          <a:sym typeface="Helvetica Light"/>
        </a:defRPr>
      </a:lvl7pPr>
      <a:lvl8pPr indent="1600200" algn="ctr" defTabSz="825500">
        <a:defRPr sz="11200">
          <a:solidFill>
            <a:srgbClr val="FFFFFF"/>
          </a:solidFill>
          <a:latin typeface="+mn-lt"/>
          <a:ea typeface="+mn-ea"/>
          <a:cs typeface="+mn-cs"/>
          <a:sym typeface="Helvetica Light"/>
        </a:defRPr>
      </a:lvl8pPr>
      <a:lvl9pPr indent="1828800" algn="ctr" defTabSz="825500">
        <a:defRPr sz="11200">
          <a:solidFill>
            <a:srgbClr val="FFFFFF"/>
          </a:solidFill>
          <a:latin typeface="+mn-lt"/>
          <a:ea typeface="+mn-ea"/>
          <a:cs typeface="+mn-cs"/>
          <a:sym typeface="Helvetica Light"/>
        </a:defRPr>
      </a:lvl9pPr>
    </p:titleStyle>
    <p:bodyStyle>
      <a:lvl1pPr marL="635000" indent="-635000" defTabSz="825500">
        <a:spcBef>
          <a:spcPts val="5900"/>
        </a:spcBef>
        <a:buSzPct val="75000"/>
        <a:buChar char="•"/>
        <a:defRPr sz="5200">
          <a:solidFill>
            <a:srgbClr val="FFFFFF"/>
          </a:solidFill>
          <a:latin typeface="+mn-lt"/>
          <a:ea typeface="+mn-ea"/>
          <a:cs typeface="+mn-cs"/>
          <a:sym typeface="Helvetica Light"/>
        </a:defRPr>
      </a:lvl1pPr>
      <a:lvl2pPr marL="1270000" indent="-635000" defTabSz="825500">
        <a:spcBef>
          <a:spcPts val="5900"/>
        </a:spcBef>
        <a:buSzPct val="75000"/>
        <a:buChar char="•"/>
        <a:defRPr sz="5200">
          <a:solidFill>
            <a:srgbClr val="FFFFFF"/>
          </a:solidFill>
          <a:latin typeface="+mn-lt"/>
          <a:ea typeface="+mn-ea"/>
          <a:cs typeface="+mn-cs"/>
          <a:sym typeface="Helvetica Light"/>
        </a:defRPr>
      </a:lvl2pPr>
      <a:lvl3pPr marL="1905000" indent="-635000" defTabSz="825500">
        <a:spcBef>
          <a:spcPts val="5900"/>
        </a:spcBef>
        <a:buSzPct val="75000"/>
        <a:buChar char="•"/>
        <a:defRPr sz="5200">
          <a:solidFill>
            <a:srgbClr val="FFFFFF"/>
          </a:solidFill>
          <a:latin typeface="+mn-lt"/>
          <a:ea typeface="+mn-ea"/>
          <a:cs typeface="+mn-cs"/>
          <a:sym typeface="Helvetica Light"/>
        </a:defRPr>
      </a:lvl3pPr>
      <a:lvl4pPr marL="2540000" indent="-635000" defTabSz="825500">
        <a:spcBef>
          <a:spcPts val="5900"/>
        </a:spcBef>
        <a:buSzPct val="75000"/>
        <a:buChar char="•"/>
        <a:defRPr sz="5200">
          <a:solidFill>
            <a:srgbClr val="FFFFFF"/>
          </a:solidFill>
          <a:latin typeface="+mn-lt"/>
          <a:ea typeface="+mn-ea"/>
          <a:cs typeface="+mn-cs"/>
          <a:sym typeface="Helvetica Light"/>
        </a:defRPr>
      </a:lvl4pPr>
      <a:lvl5pPr marL="3175000" indent="-635000" defTabSz="825500">
        <a:spcBef>
          <a:spcPts val="5900"/>
        </a:spcBef>
        <a:buSzPct val="75000"/>
        <a:buChar char="•"/>
        <a:defRPr sz="5200">
          <a:solidFill>
            <a:srgbClr val="FFFFFF"/>
          </a:solidFill>
          <a:latin typeface="+mn-lt"/>
          <a:ea typeface="+mn-ea"/>
          <a:cs typeface="+mn-cs"/>
          <a:sym typeface="Helvetica Light"/>
        </a:defRPr>
      </a:lvl5pPr>
      <a:lvl6pPr marL="3810000" indent="-635000" defTabSz="825500">
        <a:spcBef>
          <a:spcPts val="5900"/>
        </a:spcBef>
        <a:buSzPct val="75000"/>
        <a:buChar char="•"/>
        <a:defRPr sz="5200">
          <a:solidFill>
            <a:srgbClr val="FFFFFF"/>
          </a:solidFill>
          <a:latin typeface="+mn-lt"/>
          <a:ea typeface="+mn-ea"/>
          <a:cs typeface="+mn-cs"/>
          <a:sym typeface="Helvetica Light"/>
        </a:defRPr>
      </a:lvl6pPr>
      <a:lvl7pPr marL="4445000" indent="-635000" defTabSz="825500">
        <a:spcBef>
          <a:spcPts val="5900"/>
        </a:spcBef>
        <a:buSzPct val="75000"/>
        <a:buChar char="•"/>
        <a:defRPr sz="5200">
          <a:solidFill>
            <a:srgbClr val="FFFFFF"/>
          </a:solidFill>
          <a:latin typeface="+mn-lt"/>
          <a:ea typeface="+mn-ea"/>
          <a:cs typeface="+mn-cs"/>
          <a:sym typeface="Helvetica Light"/>
        </a:defRPr>
      </a:lvl7pPr>
      <a:lvl8pPr marL="5080000" indent="-635000" defTabSz="825500">
        <a:spcBef>
          <a:spcPts val="5900"/>
        </a:spcBef>
        <a:buSzPct val="75000"/>
        <a:buChar char="•"/>
        <a:defRPr sz="5200">
          <a:solidFill>
            <a:srgbClr val="FFFFFF"/>
          </a:solidFill>
          <a:latin typeface="+mn-lt"/>
          <a:ea typeface="+mn-ea"/>
          <a:cs typeface="+mn-cs"/>
          <a:sym typeface="Helvetica Light"/>
        </a:defRPr>
      </a:lvl8pPr>
      <a:lvl9pPr marL="5715000" indent="-635000" defTabSz="825500">
        <a:spcBef>
          <a:spcPts val="5900"/>
        </a:spcBef>
        <a:buSzPct val="75000"/>
        <a:buChar char="•"/>
        <a:defRPr sz="5200">
          <a:solidFill>
            <a:srgbClr val="FFFFFF"/>
          </a:solidFill>
          <a:latin typeface="+mn-lt"/>
          <a:ea typeface="+mn-ea"/>
          <a:cs typeface="+mn-cs"/>
          <a:sym typeface="Helvetica Light"/>
        </a:defRPr>
      </a:lvl9pPr>
    </p:bodyStyle>
    <p:otherStyle>
      <a:lvl1pPr algn="ctr" defTabSz="825500">
        <a:defRPr sz="2400">
          <a:solidFill>
            <a:schemeClr val="tx1"/>
          </a:solidFill>
          <a:latin typeface="+mn-lt"/>
          <a:ea typeface="+mn-ea"/>
          <a:cs typeface="+mn-cs"/>
          <a:sym typeface="Helvetica Light"/>
        </a:defRPr>
      </a:lvl1pPr>
      <a:lvl2pPr indent="228600" algn="ctr" defTabSz="825500">
        <a:defRPr sz="2400">
          <a:solidFill>
            <a:schemeClr val="tx1"/>
          </a:solidFill>
          <a:latin typeface="+mn-lt"/>
          <a:ea typeface="+mn-ea"/>
          <a:cs typeface="+mn-cs"/>
          <a:sym typeface="Helvetica Light"/>
        </a:defRPr>
      </a:lvl2pPr>
      <a:lvl3pPr indent="457200" algn="ctr" defTabSz="825500">
        <a:defRPr sz="2400">
          <a:solidFill>
            <a:schemeClr val="tx1"/>
          </a:solidFill>
          <a:latin typeface="+mn-lt"/>
          <a:ea typeface="+mn-ea"/>
          <a:cs typeface="+mn-cs"/>
          <a:sym typeface="Helvetica Light"/>
        </a:defRPr>
      </a:lvl3pPr>
      <a:lvl4pPr indent="685800" algn="ctr" defTabSz="825500">
        <a:defRPr sz="2400">
          <a:solidFill>
            <a:schemeClr val="tx1"/>
          </a:solidFill>
          <a:latin typeface="+mn-lt"/>
          <a:ea typeface="+mn-ea"/>
          <a:cs typeface="+mn-cs"/>
          <a:sym typeface="Helvetica Light"/>
        </a:defRPr>
      </a:lvl4pPr>
      <a:lvl5pPr indent="914400" algn="ctr" defTabSz="825500">
        <a:defRPr sz="2400">
          <a:solidFill>
            <a:schemeClr val="tx1"/>
          </a:solidFill>
          <a:latin typeface="+mn-lt"/>
          <a:ea typeface="+mn-ea"/>
          <a:cs typeface="+mn-cs"/>
          <a:sym typeface="Helvetica Light"/>
        </a:defRPr>
      </a:lvl5pPr>
      <a:lvl6pPr indent="1143000" algn="ctr" defTabSz="825500">
        <a:defRPr sz="2400">
          <a:solidFill>
            <a:schemeClr val="tx1"/>
          </a:solidFill>
          <a:latin typeface="+mn-lt"/>
          <a:ea typeface="+mn-ea"/>
          <a:cs typeface="+mn-cs"/>
          <a:sym typeface="Helvetica Light"/>
        </a:defRPr>
      </a:lvl6pPr>
      <a:lvl7pPr indent="1371600" algn="ctr" defTabSz="825500">
        <a:defRPr sz="2400">
          <a:solidFill>
            <a:schemeClr val="tx1"/>
          </a:solidFill>
          <a:latin typeface="+mn-lt"/>
          <a:ea typeface="+mn-ea"/>
          <a:cs typeface="+mn-cs"/>
          <a:sym typeface="Helvetica Light"/>
        </a:defRPr>
      </a:lvl7pPr>
      <a:lvl8pPr indent="1600200" algn="ctr" defTabSz="825500">
        <a:defRPr sz="2400">
          <a:solidFill>
            <a:schemeClr val="tx1"/>
          </a:solidFill>
          <a:latin typeface="+mn-lt"/>
          <a:ea typeface="+mn-ea"/>
          <a:cs typeface="+mn-cs"/>
          <a:sym typeface="Helvetica Light"/>
        </a:defRPr>
      </a:lvl8pPr>
      <a:lvl9pPr indent="1828800" algn="ctr" defTabSz="825500">
        <a:defRPr sz="2400">
          <a:solidFill>
            <a:schemeClr val="tx1"/>
          </a:solidFill>
          <a:latin typeface="+mn-lt"/>
          <a:ea typeface="+mn-ea"/>
          <a:cs typeface="+mn-cs"/>
          <a:sym typeface="Helvetica Light"/>
        </a:defRPr>
      </a:lvl9pPr>
    </p:otherStyle>
  </p:txStyles>
</p:sldMaster>
</file>

<file path=ppt/slides/_rels/slide1.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s>

</file>

<file path=ppt/slides/_rels/slide10.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9.jpeg"/></Relationships>

</file>

<file path=ppt/slides/_rels/slide11.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0.jpeg"/></Relationships>

</file>

<file path=ppt/slides/_rels/slide12.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1.jpeg"/></Relationships>

</file>

<file path=ppt/slides/_rels/slide13.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2.jpeg"/></Relationships>

</file>

<file path=ppt/slides/_rels/slide14.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3.jpeg"/></Relationships>

</file>

<file path=ppt/slides/_rels/slide15.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4.jpeg"/></Relationships>

</file>

<file path=ppt/slides/_rels/slide16.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5.jpeg"/></Relationships>

</file>

<file path=ppt/slides/_rels/slide17.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6.jpeg"/></Relationships>

</file>

<file path=ppt/slides/_rels/slide18.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7.jpeg"/></Relationships>

</file>

<file path=ppt/slides/_rels/slide19.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8.jpeg"/></Relationships>

</file>

<file path=ppt/slides/_rels/slide2.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20.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Reli-Power.de" TargetMode="External"/><Relationship Id="rId3" Type="http://schemas.openxmlformats.org/officeDocument/2006/relationships/hyperlink" Target="http://BibelCartoon.de" TargetMode="External"/><Relationship Id="rId4" Type="http://schemas.openxmlformats.org/officeDocument/2006/relationships/image" Target="../media/image4.png"/><Relationship Id="rId5" Type="http://schemas.openxmlformats.org/officeDocument/2006/relationships/image" Target="../media/image5.png"/></Relationships>

</file>

<file path=ppt/slides/_rels/slide3.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eg"/></Relationships>

</file>

<file path=ppt/slides/_rels/slide4.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s>

</file>

<file path=ppt/slides/_rels/slide5.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jpeg"/></Relationships>

</file>

<file path=ppt/slides/_rels/slide6.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jpeg"/></Relationships>

</file>

<file path=ppt/slides/_rels/slide7.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jpeg"/></Relationships>

</file>

<file path=ppt/slides/_rels/slide8.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jpeg"/></Relationships>

</file>

<file path=ppt/slides/_rels/slide9.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2" name="Shape 32"/>
          <p:cNvSpPr/>
          <p:nvPr/>
        </p:nvSpPr>
        <p:spPr>
          <a:xfrm>
            <a:off x="-24936" y="10888922"/>
            <a:ext cx="24433873" cy="1878023"/>
          </a:xfrm>
          <a:prstGeom prst="rect">
            <a:avLst/>
          </a:prstGeom>
          <a:solidFill>
            <a:srgbClr val="FFFFFF">
              <a:alpha val="50707"/>
            </a:srgbClr>
          </a:solidFill>
          <a:ln w="12700">
            <a:miter lim="400000"/>
          </a:ln>
        </p:spPr>
        <p:txBody>
          <a:bodyPr lIns="0" tIns="0" rIns="0" bIns="0" anchor="ctr"/>
          <a:lstStyle/>
          <a:p>
            <a:pPr lvl="0">
              <a:defRPr sz="3600"/>
            </a:pPr>
          </a:p>
        </p:txBody>
      </p:sp>
      <p:sp>
        <p:nvSpPr>
          <p:cNvPr id="33" name="Shape 33"/>
          <p:cNvSpPr/>
          <p:nvPr/>
        </p:nvSpPr>
        <p:spPr>
          <a:xfrm>
            <a:off x="-24936" y="838988"/>
            <a:ext cx="24433873" cy="1878024"/>
          </a:xfrm>
          <a:prstGeom prst="rect">
            <a:avLst/>
          </a:prstGeom>
          <a:solidFill>
            <a:srgbClr val="FFFFFF">
              <a:alpha val="50707"/>
            </a:srgbClr>
          </a:solidFill>
          <a:ln w="12700">
            <a:miter lim="400000"/>
          </a:ln>
        </p:spPr>
        <p:txBody>
          <a:bodyPr lIns="0" tIns="0" rIns="0" bIns="0" anchor="ctr"/>
          <a:lstStyle/>
          <a:p>
            <a:pPr lvl="0">
              <a:defRPr sz="3600"/>
            </a:pPr>
          </a:p>
        </p:txBody>
      </p:sp>
      <p:sp>
        <p:nvSpPr>
          <p:cNvPr id="34" name="Shape 34"/>
          <p:cNvSpPr/>
          <p:nvPr/>
        </p:nvSpPr>
        <p:spPr>
          <a:xfrm>
            <a:off x="3107828" y="806450"/>
            <a:ext cx="17761943" cy="19431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10400">
                <a:solidFill>
                  <a:srgbClr val="000000"/>
                </a:solidFill>
                <a:latin typeface="Comic Sans MS"/>
                <a:ea typeface="Comic Sans MS"/>
                <a:cs typeface="Comic Sans MS"/>
                <a:sym typeface="Comic Sans MS"/>
              </a:defRPr>
            </a:lvl1pPr>
          </a:lstStyle>
          <a:p>
            <a:pPr lvl="0">
              <a:defRPr sz="1800"/>
            </a:pPr>
            <a:r>
              <a:rPr sz="10400"/>
              <a:t>Die Geschichte von Abraham</a:t>
            </a:r>
          </a:p>
        </p:txBody>
      </p:sp>
      <p:pic>
        <p:nvPicPr>
          <p:cNvPr id="35" name="K-Abraham.png"/>
          <p:cNvPicPr/>
          <p:nvPr/>
        </p:nvPicPr>
        <p:blipFill>
          <a:blip r:embed="rId2">
            <a:extLst/>
          </a:blip>
          <a:stretch>
            <a:fillRect/>
          </a:stretch>
        </p:blipFill>
        <p:spPr>
          <a:xfrm>
            <a:off x="7308124" y="2272495"/>
            <a:ext cx="9361351" cy="9171010"/>
          </a:xfrm>
          <a:prstGeom prst="rect">
            <a:avLst/>
          </a:prstGeom>
          <a:ln w="12700">
            <a:miter lim="400000"/>
          </a:ln>
        </p:spPr>
      </p:pic>
      <p:sp>
        <p:nvSpPr>
          <p:cNvPr id="36" name="Shape 36"/>
          <p:cNvSpPr/>
          <p:nvPr/>
        </p:nvSpPr>
        <p:spPr>
          <a:xfrm>
            <a:off x="2869555" y="10856383"/>
            <a:ext cx="17781290" cy="19431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10400">
                <a:solidFill>
                  <a:srgbClr val="000000"/>
                </a:solidFill>
                <a:latin typeface="Comic Sans MS"/>
                <a:ea typeface="Comic Sans MS"/>
                <a:cs typeface="Comic Sans MS"/>
                <a:sym typeface="Comic Sans MS"/>
              </a:defRPr>
            </a:lvl1pPr>
          </a:lstStyle>
          <a:p>
            <a:pPr lvl="0">
              <a:defRPr sz="1800"/>
            </a:pPr>
            <a:r>
              <a:rPr sz="10400"/>
              <a:t>Lösungen des Arbeitsblattes</a:t>
            </a:r>
          </a:p>
        </p:txBody>
      </p:sp>
    </p:spTree>
  </p:cSld>
  <p:clrMapOvr>
    <a:masterClrMapping/>
  </p:clrMapOvr>
  <p:transitio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nodeType="afterEffect" presetClass="entr" presetSubtype="8" presetID="2" grpId="1" fill="hold">
                                  <p:stCondLst>
                                    <p:cond delay="0"/>
                                  </p:stCondLst>
                                  <p:iterate type="el" backwards="0">
                                    <p:tmAbs val="0"/>
                                  </p:iterate>
                                  <p:childTnLst>
                                    <p:set>
                                      <p:cBhvr>
                                        <p:cTn id="6" fill="hold"/>
                                        <p:tgtEl>
                                          <p:spTgt spid="32"/>
                                        </p:tgtEl>
                                        <p:attrNameLst>
                                          <p:attrName>style.visibility</p:attrName>
                                        </p:attrNameLst>
                                      </p:cBhvr>
                                      <p:to>
                                        <p:strVal val="visible"/>
                                      </p:to>
                                    </p:set>
                                    <p:anim calcmode="lin" valueType="num">
                                      <p:cBhvr>
                                        <p:cTn id="7" dur="1000" fill="hold"/>
                                        <p:tgtEl>
                                          <p:spTgt spid="32"/>
                                        </p:tgtEl>
                                        <p:attrNameLst>
                                          <p:attrName>ppt_x</p:attrName>
                                        </p:attrNameLst>
                                      </p:cBhvr>
                                      <p:tavLst>
                                        <p:tav tm="0">
                                          <p:val>
                                            <p:strVal val="0-#ppt_w/2"/>
                                          </p:val>
                                        </p:tav>
                                        <p:tav tm="100000">
                                          <p:val>
                                            <p:strVal val="#ppt_x"/>
                                          </p:val>
                                        </p:tav>
                                      </p:tavLst>
                                    </p:anim>
                                    <p:anim calcmode="lin" valueType="num">
                                      <p:cBhvr>
                                        <p:cTn id="8" dur="100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nodeType="afterEffect" presetClass="entr" presetSubtype="8" presetID="2" grpId="2" fill="hold">
                                  <p:stCondLst>
                                    <p:cond delay="0"/>
                                  </p:stCondLst>
                                  <p:iterate type="el" backwards="0">
                                    <p:tmAbs val="0"/>
                                  </p:iterate>
                                  <p:childTnLst>
                                    <p:set>
                                      <p:cBhvr>
                                        <p:cTn id="11" fill="hold"/>
                                        <p:tgtEl>
                                          <p:spTgt spid="33"/>
                                        </p:tgtEl>
                                        <p:attrNameLst>
                                          <p:attrName>style.visibility</p:attrName>
                                        </p:attrNameLst>
                                      </p:cBhvr>
                                      <p:to>
                                        <p:strVal val="visible"/>
                                      </p:to>
                                    </p:set>
                                    <p:anim calcmode="lin" valueType="num">
                                      <p:cBhvr>
                                        <p:cTn id="12" dur="1000" fill="hold"/>
                                        <p:tgtEl>
                                          <p:spTgt spid="33"/>
                                        </p:tgtEl>
                                        <p:attrNameLst>
                                          <p:attrName>ppt_x</p:attrName>
                                        </p:attrNameLst>
                                      </p:cBhvr>
                                      <p:tavLst>
                                        <p:tav tm="0">
                                          <p:val>
                                            <p:strVal val="0-#ppt_w/2"/>
                                          </p:val>
                                        </p:tav>
                                        <p:tav tm="100000">
                                          <p:val>
                                            <p:strVal val="#ppt_x"/>
                                          </p:val>
                                        </p:tav>
                                      </p:tavLst>
                                    </p:anim>
                                    <p:anim calcmode="lin" valueType="num">
                                      <p:cBhvr>
                                        <p:cTn id="13" dur="10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32" grpId="1"/>
      <p:bldP build="whole" bldLvl="1" animBg="1" rev="0" advAuto="0" spid="33" grpId="2"/>
    </p:bldLst>
  </p:timing>
</p:sld>
</file>

<file path=ppt/slides/slide1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82" name="Shape 82"/>
          <p:cNvSpPr/>
          <p:nvPr/>
        </p:nvSpPr>
        <p:spPr>
          <a:xfrm>
            <a:off x="-24936" y="6315674"/>
            <a:ext cx="24433873" cy="6451271"/>
          </a:xfrm>
          <a:prstGeom prst="rect">
            <a:avLst/>
          </a:prstGeom>
          <a:solidFill>
            <a:srgbClr val="FFFFFF">
              <a:alpha val="79867"/>
            </a:srgbClr>
          </a:solidFill>
          <a:ln w="12700">
            <a:miter lim="400000"/>
          </a:ln>
        </p:spPr>
        <p:txBody>
          <a:bodyPr lIns="0" tIns="0" rIns="0" bIns="0" anchor="ctr"/>
          <a:lstStyle/>
          <a:p>
            <a:pPr lvl="0">
              <a:defRPr sz="3600"/>
            </a:pPr>
          </a:p>
        </p:txBody>
      </p:sp>
      <p:sp>
        <p:nvSpPr>
          <p:cNvPr id="83" name="Shape 83"/>
          <p:cNvSpPr/>
          <p:nvPr/>
        </p:nvSpPr>
        <p:spPr>
          <a:xfrm>
            <a:off x="1060251" y="7613649"/>
            <a:ext cx="22651171" cy="37973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7000">
                <a:solidFill>
                  <a:srgbClr val="000000"/>
                </a:solidFill>
                <a:latin typeface="Comic Sans MS"/>
                <a:ea typeface="Comic Sans MS"/>
                <a:cs typeface="Comic Sans MS"/>
                <a:sym typeface="Comic Sans MS"/>
              </a:defRPr>
            </a:lvl1pPr>
          </a:lstStyle>
          <a:p>
            <a:pPr lvl="0">
              <a:defRPr sz="1800"/>
            </a:pPr>
            <a:r>
              <a:rPr sz="7000"/>
              <a:t>Vor dem Tor von Sodom begegnet Lot zwei Engeln und lädt sie zu sich nach Hause ein, weil es in der Stadt gefährlich ist.</a:t>
            </a:r>
          </a:p>
        </p:txBody>
      </p:sp>
      <p:sp>
        <p:nvSpPr>
          <p:cNvPr id="84" name="Shape 84"/>
          <p:cNvSpPr/>
          <p:nvPr/>
        </p:nvSpPr>
        <p:spPr>
          <a:xfrm>
            <a:off x="10286862" y="8943805"/>
            <a:ext cx="2758613" cy="1195009"/>
          </a:xfrm>
          <a:prstGeom prst="roundRect">
            <a:avLst>
              <a:gd name="adj" fmla="val 21884"/>
            </a:avLst>
          </a:prstGeom>
          <a:solidFill>
            <a:srgbClr val="FFFFFF"/>
          </a:solidFill>
          <a:ln w="63500">
            <a:solidFill/>
            <a:miter lim="400000"/>
          </a:ln>
        </p:spPr>
        <p:txBody>
          <a:bodyPr lIns="0" tIns="0" rIns="0" bIns="0" anchor="ctr"/>
          <a:lstStyle/>
          <a:p>
            <a:pPr lvl="0">
              <a:defRPr sz="4700">
                <a:solidFill>
                  <a:srgbClr val="000000"/>
                </a:solidFill>
                <a:latin typeface="Comic Sans MS"/>
                <a:ea typeface="Comic Sans MS"/>
                <a:cs typeface="Comic Sans MS"/>
                <a:sym typeface="Comic Sans MS"/>
              </a:defRPr>
            </a:pPr>
          </a:p>
        </p:txBody>
      </p:sp>
      <p:pic>
        <p:nvPicPr>
          <p:cNvPr id="85" name="Die Geschichte von Abraham (1080p_30fps_H264-128kbit_AAC)-9.jpg"/>
          <p:cNvPicPr/>
          <p:nvPr/>
        </p:nvPicPr>
        <p:blipFill>
          <a:blip r:embed="rId2">
            <a:extLst/>
          </a:blip>
          <a:stretch>
            <a:fillRect/>
          </a:stretch>
        </p:blipFill>
        <p:spPr>
          <a:xfrm>
            <a:off x="7132857" y="141816"/>
            <a:ext cx="10505958" cy="5909602"/>
          </a:xfrm>
          <a:prstGeom prst="rect">
            <a:avLst/>
          </a:prstGeom>
          <a:ln w="12700">
            <a:miter lim="400000"/>
          </a:ln>
        </p:spPr>
      </p:pic>
    </p:spTree>
  </p:cSld>
  <p:clrMapOvr>
    <a:masterClrMapping/>
  </p:clrMapOvr>
  <p:transition spd="slow" advClick="1">
    <p:dissolve/>
  </p:transition>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nodeType="afterEffect" presetClass="entr" presetSubtype="8" presetID="2" grpId="1" fill="hold">
                                  <p:stCondLst>
                                    <p:cond delay="0"/>
                                  </p:stCondLst>
                                  <p:iterate type="el" backwards="0">
                                    <p:tmAbs val="0"/>
                                  </p:iterate>
                                  <p:childTnLst>
                                    <p:set>
                                      <p:cBhvr>
                                        <p:cTn id="6" fill="hold"/>
                                        <p:tgtEl>
                                          <p:spTgt spid="82"/>
                                        </p:tgtEl>
                                        <p:attrNameLst>
                                          <p:attrName>style.visibility</p:attrName>
                                        </p:attrNameLst>
                                      </p:cBhvr>
                                      <p:to>
                                        <p:strVal val="visible"/>
                                      </p:to>
                                    </p:set>
                                    <p:anim calcmode="lin" valueType="num">
                                      <p:cBhvr>
                                        <p:cTn id="7" dur="1000" fill="hold"/>
                                        <p:tgtEl>
                                          <p:spTgt spid="82"/>
                                        </p:tgtEl>
                                        <p:attrNameLst>
                                          <p:attrName>ppt_x</p:attrName>
                                        </p:attrNameLst>
                                      </p:cBhvr>
                                      <p:tavLst>
                                        <p:tav tm="0">
                                          <p:val>
                                            <p:strVal val="0-#ppt_w/2"/>
                                          </p:val>
                                        </p:tav>
                                        <p:tav tm="100000">
                                          <p:val>
                                            <p:strVal val="#ppt_x"/>
                                          </p:val>
                                        </p:tav>
                                      </p:tavLst>
                                    </p:anim>
                                    <p:anim calcmode="lin" valueType="num">
                                      <p:cBhvr>
                                        <p:cTn id="8" dur="1000" fill="hold"/>
                                        <p:tgtEl>
                                          <p:spTgt spid="8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nodeType="afterEffect" presetClass="entr" presetSubtype="0" presetID="1" grpId="2" fill="hold">
                                  <p:stCondLst>
                                    <p:cond delay="0"/>
                                  </p:stCondLst>
                                  <p:iterate type="lt" backwards="0">
                                    <p:tmAbs val="0"/>
                                  </p:iterate>
                                  <p:childTnLst>
                                    <p:set>
                                      <p:cBhvr>
                                        <p:cTn id="11" fill="hold"/>
                                        <p:tgtEl>
                                          <p:spTgt spid="8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nodeType="clickEffect" presetClass="exit" presetSubtype="2" presetID="2" grpId="3" fill="hold">
                                  <p:stCondLst>
                                    <p:cond delay="0"/>
                                  </p:stCondLst>
                                  <p:iterate type="el" backwards="0">
                                    <p:tmAbs val="0"/>
                                  </p:iterate>
                                  <p:childTnLst>
                                    <p:anim calcmode="lin" valueType="num">
                                      <p:cBhvr>
                                        <p:cTn id="15" dur="1000" fill="hold"/>
                                        <p:tgtEl>
                                          <p:spTgt spid="84"/>
                                        </p:tgtEl>
                                        <p:attrNameLst>
                                          <p:attrName>ppt_x</p:attrName>
                                        </p:attrNameLst>
                                      </p:cBhvr>
                                      <p:tavLst>
                                        <p:tav tm="0">
                                          <p:val>
                                            <p:strVal val="ppt_x"/>
                                          </p:val>
                                        </p:tav>
                                        <p:tav tm="100000">
                                          <p:val>
                                            <p:strVal val="1+ppt_w/2"/>
                                          </p:val>
                                        </p:tav>
                                      </p:tavLst>
                                    </p:anim>
                                    <p:anim calcmode="lin" valueType="num">
                                      <p:cBhvr>
                                        <p:cTn id="16" dur="1000" fill="hold"/>
                                        <p:tgtEl>
                                          <p:spTgt spid="84"/>
                                        </p:tgtEl>
                                        <p:attrNameLst>
                                          <p:attrName>ppt_y</p:attrName>
                                        </p:attrNameLst>
                                      </p:cBhvr>
                                      <p:tavLst>
                                        <p:tav tm="0">
                                          <p:val>
                                            <p:strVal val="ppt_y"/>
                                          </p:val>
                                        </p:tav>
                                        <p:tav tm="100000">
                                          <p:val>
                                            <p:strVal val="ppt_y"/>
                                          </p:val>
                                        </p:tav>
                                      </p:tavLst>
                                    </p:anim>
                                    <p:set>
                                      <p:cBhvr>
                                        <p:cTn id="17" fill="hold">
                                          <p:stCondLst>
                                            <p:cond delay="999"/>
                                          </p:stCondLst>
                                        </p:cTn>
                                        <p:tgtEl>
                                          <p:spTgt spid="84"/>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82" grpId="1"/>
      <p:bldP build="whole" bldLvl="1" animBg="1" rev="0" advAuto="0" spid="83" grpId="2"/>
      <p:bldP build="whole" bldLvl="1" animBg="1" rev="0" advAuto="0" spid="84" grpId="3"/>
    </p:bldLst>
  </p:timing>
</p:sld>
</file>

<file path=ppt/slides/slide1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87" name="Shape 87"/>
          <p:cNvSpPr/>
          <p:nvPr/>
        </p:nvSpPr>
        <p:spPr>
          <a:xfrm>
            <a:off x="-24936" y="6315674"/>
            <a:ext cx="24433873" cy="6451271"/>
          </a:xfrm>
          <a:prstGeom prst="rect">
            <a:avLst/>
          </a:prstGeom>
          <a:solidFill>
            <a:srgbClr val="FFFFFF">
              <a:alpha val="79867"/>
            </a:srgbClr>
          </a:solidFill>
          <a:ln w="12700">
            <a:miter lim="400000"/>
          </a:ln>
        </p:spPr>
        <p:txBody>
          <a:bodyPr lIns="0" tIns="0" rIns="0" bIns="0" anchor="ctr"/>
          <a:lstStyle/>
          <a:p>
            <a:pPr lvl="0">
              <a:defRPr sz="3600"/>
            </a:pPr>
          </a:p>
        </p:txBody>
      </p:sp>
      <p:sp>
        <p:nvSpPr>
          <p:cNvPr id="88" name="Shape 88"/>
          <p:cNvSpPr/>
          <p:nvPr/>
        </p:nvSpPr>
        <p:spPr>
          <a:xfrm>
            <a:off x="1060251" y="6997699"/>
            <a:ext cx="22651171" cy="5029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lvl="0">
              <a:defRPr sz="1800">
                <a:solidFill>
                  <a:srgbClr val="000000"/>
                </a:solidFill>
              </a:defRPr>
            </a:pPr>
            <a:r>
              <a:rPr sz="7000">
                <a:latin typeface="Comic Sans MS"/>
                <a:ea typeface="Comic Sans MS"/>
                <a:cs typeface="Comic Sans MS"/>
                <a:sym typeface="Comic Sans MS"/>
              </a:rPr>
              <a:t>Bald kommen die Bewohner der Stadt und fordern Lot seine Gäste herauszugeben, weil sie ihnen etwas antun wollen. Lot will die Gäste schützen.</a:t>
            </a:r>
            <a:endParaRPr sz="7000">
              <a:latin typeface="Comic Sans MS"/>
              <a:ea typeface="Comic Sans MS"/>
              <a:cs typeface="Comic Sans MS"/>
              <a:sym typeface="Comic Sans MS"/>
            </a:endParaRPr>
          </a:p>
          <a:p>
            <a:pPr lvl="0">
              <a:defRPr sz="1800">
                <a:solidFill>
                  <a:srgbClr val="000000"/>
                </a:solidFill>
              </a:defRPr>
            </a:pPr>
            <a:r>
              <a:rPr sz="7000">
                <a:latin typeface="Comic Sans MS"/>
                <a:ea typeface="Comic Sans MS"/>
                <a:cs typeface="Comic Sans MS"/>
                <a:sym typeface="Comic Sans MS"/>
              </a:rPr>
              <a:t>Die Engel schlagen die Männer mit Blindheit.</a:t>
            </a:r>
          </a:p>
        </p:txBody>
      </p:sp>
      <p:sp>
        <p:nvSpPr>
          <p:cNvPr id="89" name="Shape 89"/>
          <p:cNvSpPr/>
          <p:nvPr/>
        </p:nvSpPr>
        <p:spPr>
          <a:xfrm>
            <a:off x="8204062" y="7030338"/>
            <a:ext cx="4176382" cy="1195009"/>
          </a:xfrm>
          <a:prstGeom prst="roundRect">
            <a:avLst>
              <a:gd name="adj" fmla="val 21884"/>
            </a:avLst>
          </a:prstGeom>
          <a:solidFill>
            <a:srgbClr val="FFFFFF"/>
          </a:solidFill>
          <a:ln w="63500">
            <a:solidFill/>
            <a:miter lim="400000"/>
          </a:ln>
        </p:spPr>
        <p:txBody>
          <a:bodyPr lIns="0" tIns="0" rIns="0" bIns="0" anchor="ctr"/>
          <a:lstStyle/>
          <a:p>
            <a:pPr lvl="0">
              <a:defRPr sz="4700">
                <a:solidFill>
                  <a:srgbClr val="000000"/>
                </a:solidFill>
                <a:latin typeface="Comic Sans MS"/>
                <a:ea typeface="Comic Sans MS"/>
                <a:cs typeface="Comic Sans MS"/>
                <a:sym typeface="Comic Sans MS"/>
              </a:defRPr>
            </a:pPr>
          </a:p>
        </p:txBody>
      </p:sp>
      <p:pic>
        <p:nvPicPr>
          <p:cNvPr id="90" name="Die Geschichte von Abraham (1080p_30fps_H264-128kbit_AAC)-10.jpg"/>
          <p:cNvPicPr/>
          <p:nvPr/>
        </p:nvPicPr>
        <p:blipFill>
          <a:blip r:embed="rId2">
            <a:extLst/>
          </a:blip>
          <a:stretch>
            <a:fillRect/>
          </a:stretch>
        </p:blipFill>
        <p:spPr>
          <a:xfrm>
            <a:off x="6414835" y="175683"/>
            <a:ext cx="10502667" cy="5907750"/>
          </a:xfrm>
          <a:prstGeom prst="rect">
            <a:avLst/>
          </a:prstGeom>
          <a:ln w="12700">
            <a:miter lim="400000"/>
          </a:ln>
        </p:spPr>
      </p:pic>
      <p:sp>
        <p:nvSpPr>
          <p:cNvPr id="91" name="Shape 91"/>
          <p:cNvSpPr/>
          <p:nvPr/>
        </p:nvSpPr>
        <p:spPr>
          <a:xfrm>
            <a:off x="15595462" y="9609062"/>
            <a:ext cx="3853657" cy="1195009"/>
          </a:xfrm>
          <a:prstGeom prst="roundRect">
            <a:avLst>
              <a:gd name="adj" fmla="val 21884"/>
            </a:avLst>
          </a:prstGeom>
          <a:solidFill>
            <a:srgbClr val="FFFFFF"/>
          </a:solidFill>
          <a:ln w="63500">
            <a:solidFill/>
            <a:miter lim="400000"/>
          </a:ln>
        </p:spPr>
        <p:txBody>
          <a:bodyPr lIns="0" tIns="0" rIns="0" bIns="0" anchor="ctr"/>
          <a:lstStyle/>
          <a:p>
            <a:pPr lvl="0">
              <a:defRPr sz="4700">
                <a:solidFill>
                  <a:srgbClr val="000000"/>
                </a:solidFill>
                <a:latin typeface="Comic Sans MS"/>
                <a:ea typeface="Comic Sans MS"/>
                <a:cs typeface="Comic Sans MS"/>
                <a:sym typeface="Comic Sans MS"/>
              </a:defRPr>
            </a:pPr>
          </a:p>
        </p:txBody>
      </p:sp>
    </p:spTree>
  </p:cSld>
  <p:clrMapOvr>
    <a:masterClrMapping/>
  </p:clrMapOvr>
  <p:transition spd="slow" advClick="1">
    <p:dissolve/>
  </p:transition>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nodeType="afterEffect" presetClass="entr" presetSubtype="8" presetID="2" grpId="1" fill="hold">
                                  <p:stCondLst>
                                    <p:cond delay="0"/>
                                  </p:stCondLst>
                                  <p:iterate type="el" backwards="0">
                                    <p:tmAbs val="0"/>
                                  </p:iterate>
                                  <p:childTnLst>
                                    <p:set>
                                      <p:cBhvr>
                                        <p:cTn id="6" fill="hold"/>
                                        <p:tgtEl>
                                          <p:spTgt spid="87"/>
                                        </p:tgtEl>
                                        <p:attrNameLst>
                                          <p:attrName>style.visibility</p:attrName>
                                        </p:attrNameLst>
                                      </p:cBhvr>
                                      <p:to>
                                        <p:strVal val="visible"/>
                                      </p:to>
                                    </p:set>
                                    <p:anim calcmode="lin" valueType="num">
                                      <p:cBhvr>
                                        <p:cTn id="7" dur="1000" fill="hold"/>
                                        <p:tgtEl>
                                          <p:spTgt spid="87"/>
                                        </p:tgtEl>
                                        <p:attrNameLst>
                                          <p:attrName>ppt_x</p:attrName>
                                        </p:attrNameLst>
                                      </p:cBhvr>
                                      <p:tavLst>
                                        <p:tav tm="0">
                                          <p:val>
                                            <p:strVal val="0-#ppt_w/2"/>
                                          </p:val>
                                        </p:tav>
                                        <p:tav tm="100000">
                                          <p:val>
                                            <p:strVal val="#ppt_x"/>
                                          </p:val>
                                        </p:tav>
                                      </p:tavLst>
                                    </p:anim>
                                    <p:anim calcmode="lin" valueType="num">
                                      <p:cBhvr>
                                        <p:cTn id="8" dur="1000" fill="hold"/>
                                        <p:tgtEl>
                                          <p:spTgt spid="8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nodeType="afterEffect" presetClass="entr" presetSubtype="0" presetID="1" grpId="2" fill="hold">
                                  <p:stCondLst>
                                    <p:cond delay="0"/>
                                  </p:stCondLst>
                                  <p:iterate type="lt" backwards="0">
                                    <p:tmAbs val="0"/>
                                  </p:iterate>
                                  <p:childTnLst>
                                    <p:set>
                                      <p:cBhvr>
                                        <p:cTn id="11" fill="hold"/>
                                        <p:tgtEl>
                                          <p:spTgt spid="88"/>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nodeType="clickEffect" presetClass="exit" presetSubtype="2" presetID="2" grpId="3" fill="hold">
                                  <p:stCondLst>
                                    <p:cond delay="0"/>
                                  </p:stCondLst>
                                  <p:iterate type="el" backwards="0">
                                    <p:tmAbs val="0"/>
                                  </p:iterate>
                                  <p:childTnLst>
                                    <p:anim calcmode="lin" valueType="num">
                                      <p:cBhvr>
                                        <p:cTn id="15" dur="1000" fill="hold"/>
                                        <p:tgtEl>
                                          <p:spTgt spid="89"/>
                                        </p:tgtEl>
                                        <p:attrNameLst>
                                          <p:attrName>ppt_x</p:attrName>
                                        </p:attrNameLst>
                                      </p:cBhvr>
                                      <p:tavLst>
                                        <p:tav tm="0">
                                          <p:val>
                                            <p:strVal val="ppt_x"/>
                                          </p:val>
                                        </p:tav>
                                        <p:tav tm="100000">
                                          <p:val>
                                            <p:strVal val="1+ppt_w/2"/>
                                          </p:val>
                                        </p:tav>
                                      </p:tavLst>
                                    </p:anim>
                                    <p:anim calcmode="lin" valueType="num">
                                      <p:cBhvr>
                                        <p:cTn id="16" dur="1000" fill="hold"/>
                                        <p:tgtEl>
                                          <p:spTgt spid="89"/>
                                        </p:tgtEl>
                                        <p:attrNameLst>
                                          <p:attrName>ppt_y</p:attrName>
                                        </p:attrNameLst>
                                      </p:cBhvr>
                                      <p:tavLst>
                                        <p:tav tm="0">
                                          <p:val>
                                            <p:strVal val="ppt_y"/>
                                          </p:val>
                                        </p:tav>
                                        <p:tav tm="100000">
                                          <p:val>
                                            <p:strVal val="ppt_y"/>
                                          </p:val>
                                        </p:tav>
                                      </p:tavLst>
                                    </p:anim>
                                    <p:set>
                                      <p:cBhvr>
                                        <p:cTn id="17" fill="hold">
                                          <p:stCondLst>
                                            <p:cond delay="999"/>
                                          </p:stCondLst>
                                        </p:cTn>
                                        <p:tgtEl>
                                          <p:spTgt spid="8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nodeType="clickEffect" presetClass="exit" presetSubtype="2" presetID="2" grpId="4" fill="hold">
                                  <p:stCondLst>
                                    <p:cond delay="0"/>
                                  </p:stCondLst>
                                  <p:iterate type="el" backwards="0">
                                    <p:tmAbs val="0"/>
                                  </p:iterate>
                                  <p:childTnLst>
                                    <p:anim calcmode="lin" valueType="num">
                                      <p:cBhvr>
                                        <p:cTn id="21" dur="1000" fill="hold"/>
                                        <p:tgtEl>
                                          <p:spTgt spid="91"/>
                                        </p:tgtEl>
                                        <p:attrNameLst>
                                          <p:attrName>ppt_x</p:attrName>
                                        </p:attrNameLst>
                                      </p:cBhvr>
                                      <p:tavLst>
                                        <p:tav tm="0">
                                          <p:val>
                                            <p:strVal val="ppt_x"/>
                                          </p:val>
                                        </p:tav>
                                        <p:tav tm="100000">
                                          <p:val>
                                            <p:strVal val="1+ppt_w/2"/>
                                          </p:val>
                                        </p:tav>
                                      </p:tavLst>
                                    </p:anim>
                                    <p:anim calcmode="lin" valueType="num">
                                      <p:cBhvr>
                                        <p:cTn id="22" dur="1000" fill="hold"/>
                                        <p:tgtEl>
                                          <p:spTgt spid="91"/>
                                        </p:tgtEl>
                                        <p:attrNameLst>
                                          <p:attrName>ppt_y</p:attrName>
                                        </p:attrNameLst>
                                      </p:cBhvr>
                                      <p:tavLst>
                                        <p:tav tm="0">
                                          <p:val>
                                            <p:strVal val="ppt_y"/>
                                          </p:val>
                                        </p:tav>
                                        <p:tav tm="100000">
                                          <p:val>
                                            <p:strVal val="ppt_y"/>
                                          </p:val>
                                        </p:tav>
                                      </p:tavLst>
                                    </p:anim>
                                    <p:set>
                                      <p:cBhvr>
                                        <p:cTn id="23" fill="hold">
                                          <p:stCondLst>
                                            <p:cond delay="999"/>
                                          </p:stCondLst>
                                        </p:cTn>
                                        <p:tgtEl>
                                          <p:spTgt spid="91"/>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87" grpId="1"/>
      <p:bldP build="whole" bldLvl="1" animBg="1" rev="0" advAuto="0" spid="91" grpId="4"/>
      <p:bldP build="whole" bldLvl="1" animBg="1" rev="0" advAuto="0" spid="89" grpId="3"/>
      <p:bldP build="whole" bldLvl="1" animBg="1" rev="0" advAuto="0" spid="88" grpId="2"/>
    </p:bldLst>
  </p:timing>
</p:sld>
</file>

<file path=ppt/slides/slide1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93" name="Shape 93"/>
          <p:cNvSpPr/>
          <p:nvPr/>
        </p:nvSpPr>
        <p:spPr>
          <a:xfrm>
            <a:off x="-24936" y="6315674"/>
            <a:ext cx="24433873" cy="6451271"/>
          </a:xfrm>
          <a:prstGeom prst="rect">
            <a:avLst/>
          </a:prstGeom>
          <a:solidFill>
            <a:srgbClr val="FFFFFF">
              <a:alpha val="79867"/>
            </a:srgbClr>
          </a:solidFill>
          <a:ln w="12700">
            <a:miter lim="400000"/>
          </a:ln>
        </p:spPr>
        <p:txBody>
          <a:bodyPr lIns="0" tIns="0" rIns="0" bIns="0" anchor="ctr"/>
          <a:lstStyle/>
          <a:p>
            <a:pPr lvl="0">
              <a:defRPr sz="3600"/>
            </a:pPr>
          </a:p>
        </p:txBody>
      </p:sp>
      <p:sp>
        <p:nvSpPr>
          <p:cNvPr id="94" name="Shape 94"/>
          <p:cNvSpPr/>
          <p:nvPr/>
        </p:nvSpPr>
        <p:spPr>
          <a:xfrm>
            <a:off x="1060251" y="6997699"/>
            <a:ext cx="22651171" cy="5029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7000">
                <a:solidFill>
                  <a:srgbClr val="000000"/>
                </a:solidFill>
                <a:latin typeface="Comic Sans MS"/>
                <a:ea typeface="Comic Sans MS"/>
                <a:cs typeface="Comic Sans MS"/>
                <a:sym typeface="Comic Sans MS"/>
              </a:defRPr>
            </a:lvl1pPr>
          </a:lstStyle>
          <a:p>
            <a:pPr lvl="0">
              <a:defRPr sz="1800"/>
            </a:pPr>
            <a:r>
              <a:rPr sz="7000"/>
              <a:t>Danach befehlen sie Lot und seiner Familie die Stadt so schnell wie möglich zu verlassen ohne zurück zu blicken, während die Stadt von Feuer vom Himmel zerstört wird.</a:t>
            </a:r>
          </a:p>
        </p:txBody>
      </p:sp>
      <p:pic>
        <p:nvPicPr>
          <p:cNvPr id="95" name="Die Geschichte von Abraham (1080p_30fps_H264-128kbit_AAC)-11.jpg"/>
          <p:cNvPicPr/>
          <p:nvPr/>
        </p:nvPicPr>
        <p:blipFill>
          <a:blip r:embed="rId2">
            <a:extLst/>
          </a:blip>
          <a:stretch>
            <a:fillRect/>
          </a:stretch>
        </p:blipFill>
        <p:spPr>
          <a:xfrm>
            <a:off x="6843418" y="141816"/>
            <a:ext cx="10697164" cy="6017155"/>
          </a:xfrm>
          <a:prstGeom prst="rect">
            <a:avLst/>
          </a:prstGeom>
          <a:ln w="12700">
            <a:miter lim="400000"/>
          </a:ln>
        </p:spPr>
      </p:pic>
    </p:spTree>
  </p:cSld>
  <p:clrMapOvr>
    <a:masterClrMapping/>
  </p:clrMapOvr>
  <p:transition spd="slow" advClick="1">
    <p:dissolve/>
  </p:transition>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nodeType="afterEffect" presetClass="entr" presetSubtype="8" presetID="2" grpId="1" fill="hold">
                                  <p:stCondLst>
                                    <p:cond delay="0"/>
                                  </p:stCondLst>
                                  <p:iterate type="el" backwards="0">
                                    <p:tmAbs val="0"/>
                                  </p:iterate>
                                  <p:childTnLst>
                                    <p:set>
                                      <p:cBhvr>
                                        <p:cTn id="6" fill="hold"/>
                                        <p:tgtEl>
                                          <p:spTgt spid="93"/>
                                        </p:tgtEl>
                                        <p:attrNameLst>
                                          <p:attrName>style.visibility</p:attrName>
                                        </p:attrNameLst>
                                      </p:cBhvr>
                                      <p:to>
                                        <p:strVal val="visible"/>
                                      </p:to>
                                    </p:set>
                                    <p:anim calcmode="lin" valueType="num">
                                      <p:cBhvr>
                                        <p:cTn id="7" dur="1000" fill="hold"/>
                                        <p:tgtEl>
                                          <p:spTgt spid="93"/>
                                        </p:tgtEl>
                                        <p:attrNameLst>
                                          <p:attrName>ppt_x</p:attrName>
                                        </p:attrNameLst>
                                      </p:cBhvr>
                                      <p:tavLst>
                                        <p:tav tm="0">
                                          <p:val>
                                            <p:strVal val="0-#ppt_w/2"/>
                                          </p:val>
                                        </p:tav>
                                        <p:tav tm="100000">
                                          <p:val>
                                            <p:strVal val="#ppt_x"/>
                                          </p:val>
                                        </p:tav>
                                      </p:tavLst>
                                    </p:anim>
                                    <p:anim calcmode="lin" valueType="num">
                                      <p:cBhvr>
                                        <p:cTn id="8" dur="1000" fill="hold"/>
                                        <p:tgtEl>
                                          <p:spTgt spid="9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nodeType="afterEffect" presetClass="entr" presetSubtype="0" presetID="1" grpId="2" fill="hold">
                                  <p:stCondLst>
                                    <p:cond delay="0"/>
                                  </p:stCondLst>
                                  <p:iterate type="lt" backwards="0">
                                    <p:tmAbs val="0"/>
                                  </p:iterate>
                                  <p:childTnLst>
                                    <p:set>
                                      <p:cBhvr>
                                        <p:cTn id="11" fill="hold"/>
                                        <p:tgtEl>
                                          <p:spTgt spid="9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93" grpId="1"/>
      <p:bldP build="whole" bldLvl="1" animBg="1" rev="0" advAuto="0" spid="94" grpId="2"/>
    </p:bldLst>
  </p:timing>
</p:sld>
</file>

<file path=ppt/slides/slide1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97" name="Shape 97"/>
          <p:cNvSpPr/>
          <p:nvPr/>
        </p:nvSpPr>
        <p:spPr>
          <a:xfrm>
            <a:off x="-24936" y="6315674"/>
            <a:ext cx="24433873" cy="6451271"/>
          </a:xfrm>
          <a:prstGeom prst="rect">
            <a:avLst/>
          </a:prstGeom>
          <a:solidFill>
            <a:srgbClr val="FFFFFF">
              <a:alpha val="79867"/>
            </a:srgbClr>
          </a:solidFill>
          <a:ln w="12700">
            <a:miter lim="400000"/>
          </a:ln>
        </p:spPr>
        <p:txBody>
          <a:bodyPr lIns="0" tIns="0" rIns="0" bIns="0" anchor="ctr"/>
          <a:lstStyle/>
          <a:p>
            <a:pPr lvl="0">
              <a:defRPr sz="3600"/>
            </a:pPr>
          </a:p>
        </p:txBody>
      </p:sp>
      <p:sp>
        <p:nvSpPr>
          <p:cNvPr id="98" name="Shape 98"/>
          <p:cNvSpPr/>
          <p:nvPr/>
        </p:nvSpPr>
        <p:spPr>
          <a:xfrm>
            <a:off x="1060251" y="6997699"/>
            <a:ext cx="22651171" cy="5029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7000">
                <a:solidFill>
                  <a:srgbClr val="000000"/>
                </a:solidFill>
                <a:latin typeface="Comic Sans MS"/>
                <a:ea typeface="Comic Sans MS"/>
                <a:cs typeface="Comic Sans MS"/>
                <a:sym typeface="Comic Sans MS"/>
              </a:defRPr>
            </a:lvl1pPr>
          </a:lstStyle>
          <a:p>
            <a:pPr lvl="0">
              <a:defRPr sz="1800"/>
            </a:pPr>
            <a:r>
              <a:rPr sz="7000"/>
              <a:t>Lots Frau dreht sich noch einmal um und wird zu einer Salzsäule. Lot und seine beiden Töchter sind die einzigen, die den Untergang von Sodom und Gomorra überleben.</a:t>
            </a:r>
          </a:p>
        </p:txBody>
      </p:sp>
      <p:sp>
        <p:nvSpPr>
          <p:cNvPr id="99" name="Shape 99"/>
          <p:cNvSpPr/>
          <p:nvPr/>
        </p:nvSpPr>
        <p:spPr>
          <a:xfrm>
            <a:off x="2175795" y="8368072"/>
            <a:ext cx="4317802" cy="1195009"/>
          </a:xfrm>
          <a:prstGeom prst="roundRect">
            <a:avLst>
              <a:gd name="adj" fmla="val 21884"/>
            </a:avLst>
          </a:prstGeom>
          <a:solidFill>
            <a:srgbClr val="FFFFFF"/>
          </a:solidFill>
          <a:ln w="63500">
            <a:solidFill/>
            <a:miter lim="400000"/>
          </a:ln>
        </p:spPr>
        <p:txBody>
          <a:bodyPr lIns="0" tIns="0" rIns="0" bIns="0" anchor="ctr"/>
          <a:lstStyle/>
          <a:p>
            <a:pPr lvl="0">
              <a:defRPr sz="4700">
                <a:solidFill>
                  <a:srgbClr val="000000"/>
                </a:solidFill>
                <a:latin typeface="Comic Sans MS"/>
                <a:ea typeface="Comic Sans MS"/>
                <a:cs typeface="Comic Sans MS"/>
                <a:sym typeface="Comic Sans MS"/>
              </a:defRPr>
            </a:pPr>
          </a:p>
        </p:txBody>
      </p:sp>
      <p:sp>
        <p:nvSpPr>
          <p:cNvPr id="100" name="Shape 100"/>
          <p:cNvSpPr/>
          <p:nvPr/>
        </p:nvSpPr>
        <p:spPr>
          <a:xfrm>
            <a:off x="8686662" y="9642929"/>
            <a:ext cx="4444670" cy="1195009"/>
          </a:xfrm>
          <a:prstGeom prst="roundRect">
            <a:avLst>
              <a:gd name="adj" fmla="val 21884"/>
            </a:avLst>
          </a:prstGeom>
          <a:solidFill>
            <a:srgbClr val="FFFFFF"/>
          </a:solidFill>
          <a:ln w="63500">
            <a:solidFill/>
            <a:miter lim="400000"/>
          </a:ln>
        </p:spPr>
        <p:txBody>
          <a:bodyPr lIns="0" tIns="0" rIns="0" bIns="0" anchor="ctr"/>
          <a:lstStyle/>
          <a:p>
            <a:pPr lvl="0">
              <a:defRPr sz="4700">
                <a:solidFill>
                  <a:srgbClr val="000000"/>
                </a:solidFill>
                <a:latin typeface="Comic Sans MS"/>
                <a:ea typeface="Comic Sans MS"/>
                <a:cs typeface="Comic Sans MS"/>
                <a:sym typeface="Comic Sans MS"/>
              </a:defRPr>
            </a:pPr>
          </a:p>
        </p:txBody>
      </p:sp>
      <p:pic>
        <p:nvPicPr>
          <p:cNvPr id="101" name="Die Geschichte von Abraham (1080p_30fps_H264-128kbit_AAC)-12.jpg"/>
          <p:cNvPicPr/>
          <p:nvPr/>
        </p:nvPicPr>
        <p:blipFill>
          <a:blip r:embed="rId2">
            <a:extLst/>
          </a:blip>
          <a:stretch>
            <a:fillRect/>
          </a:stretch>
        </p:blipFill>
        <p:spPr>
          <a:xfrm>
            <a:off x="7125405" y="277283"/>
            <a:ext cx="10133189" cy="5699920"/>
          </a:xfrm>
          <a:prstGeom prst="rect">
            <a:avLst/>
          </a:prstGeom>
          <a:ln w="12700">
            <a:miter lim="400000"/>
          </a:ln>
        </p:spPr>
      </p:pic>
    </p:spTree>
  </p:cSld>
  <p:clrMapOvr>
    <a:masterClrMapping/>
  </p:clrMapOvr>
  <p:transition spd="slow" advClick="1">
    <p:dissolve/>
  </p:transition>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nodeType="afterEffect" presetClass="entr" presetSubtype="8" presetID="2" grpId="1" fill="hold">
                                  <p:stCondLst>
                                    <p:cond delay="0"/>
                                  </p:stCondLst>
                                  <p:iterate type="el" backwards="0">
                                    <p:tmAbs val="0"/>
                                  </p:iterate>
                                  <p:childTnLst>
                                    <p:set>
                                      <p:cBhvr>
                                        <p:cTn id="6" fill="hold"/>
                                        <p:tgtEl>
                                          <p:spTgt spid="97"/>
                                        </p:tgtEl>
                                        <p:attrNameLst>
                                          <p:attrName>style.visibility</p:attrName>
                                        </p:attrNameLst>
                                      </p:cBhvr>
                                      <p:to>
                                        <p:strVal val="visible"/>
                                      </p:to>
                                    </p:set>
                                    <p:anim calcmode="lin" valueType="num">
                                      <p:cBhvr>
                                        <p:cTn id="7" dur="1000" fill="hold"/>
                                        <p:tgtEl>
                                          <p:spTgt spid="97"/>
                                        </p:tgtEl>
                                        <p:attrNameLst>
                                          <p:attrName>ppt_x</p:attrName>
                                        </p:attrNameLst>
                                      </p:cBhvr>
                                      <p:tavLst>
                                        <p:tav tm="0">
                                          <p:val>
                                            <p:strVal val="0-#ppt_w/2"/>
                                          </p:val>
                                        </p:tav>
                                        <p:tav tm="100000">
                                          <p:val>
                                            <p:strVal val="#ppt_x"/>
                                          </p:val>
                                        </p:tav>
                                      </p:tavLst>
                                    </p:anim>
                                    <p:anim calcmode="lin" valueType="num">
                                      <p:cBhvr>
                                        <p:cTn id="8" dur="1000" fill="hold"/>
                                        <p:tgtEl>
                                          <p:spTgt spid="9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nodeType="afterEffect" presetClass="entr" presetSubtype="0" presetID="1" grpId="2" fill="hold">
                                  <p:stCondLst>
                                    <p:cond delay="0"/>
                                  </p:stCondLst>
                                  <p:iterate type="lt" backwards="0">
                                    <p:tmAbs val="0"/>
                                  </p:iterate>
                                  <p:childTnLst>
                                    <p:set>
                                      <p:cBhvr>
                                        <p:cTn id="11" fill="hold"/>
                                        <p:tgtEl>
                                          <p:spTgt spid="98"/>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nodeType="clickEffect" presetClass="exit" presetSubtype="2" presetID="2" grpId="3" fill="hold">
                                  <p:stCondLst>
                                    <p:cond delay="0"/>
                                  </p:stCondLst>
                                  <p:iterate type="el" backwards="0">
                                    <p:tmAbs val="0"/>
                                  </p:iterate>
                                  <p:childTnLst>
                                    <p:anim calcmode="lin" valueType="num">
                                      <p:cBhvr>
                                        <p:cTn id="15" dur="1000" fill="hold"/>
                                        <p:tgtEl>
                                          <p:spTgt spid="99"/>
                                        </p:tgtEl>
                                        <p:attrNameLst>
                                          <p:attrName>ppt_x</p:attrName>
                                        </p:attrNameLst>
                                      </p:cBhvr>
                                      <p:tavLst>
                                        <p:tav tm="0">
                                          <p:val>
                                            <p:strVal val="ppt_x"/>
                                          </p:val>
                                        </p:tav>
                                        <p:tav tm="100000">
                                          <p:val>
                                            <p:strVal val="1+ppt_w/2"/>
                                          </p:val>
                                        </p:tav>
                                      </p:tavLst>
                                    </p:anim>
                                    <p:anim calcmode="lin" valueType="num">
                                      <p:cBhvr>
                                        <p:cTn id="16" dur="1000" fill="hold"/>
                                        <p:tgtEl>
                                          <p:spTgt spid="99"/>
                                        </p:tgtEl>
                                        <p:attrNameLst>
                                          <p:attrName>ppt_y</p:attrName>
                                        </p:attrNameLst>
                                      </p:cBhvr>
                                      <p:tavLst>
                                        <p:tav tm="0">
                                          <p:val>
                                            <p:strVal val="ppt_y"/>
                                          </p:val>
                                        </p:tav>
                                        <p:tav tm="100000">
                                          <p:val>
                                            <p:strVal val="ppt_y"/>
                                          </p:val>
                                        </p:tav>
                                      </p:tavLst>
                                    </p:anim>
                                    <p:set>
                                      <p:cBhvr>
                                        <p:cTn id="17" fill="hold">
                                          <p:stCondLst>
                                            <p:cond delay="999"/>
                                          </p:stCondLst>
                                        </p:cTn>
                                        <p:tgtEl>
                                          <p:spTgt spid="9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nodeType="clickEffect" presetClass="exit" presetSubtype="2" presetID="2" grpId="4" fill="hold">
                                  <p:stCondLst>
                                    <p:cond delay="0"/>
                                  </p:stCondLst>
                                  <p:iterate type="el" backwards="0">
                                    <p:tmAbs val="0"/>
                                  </p:iterate>
                                  <p:childTnLst>
                                    <p:anim calcmode="lin" valueType="num">
                                      <p:cBhvr>
                                        <p:cTn id="21" dur="1000" fill="hold"/>
                                        <p:tgtEl>
                                          <p:spTgt spid="100"/>
                                        </p:tgtEl>
                                        <p:attrNameLst>
                                          <p:attrName>ppt_x</p:attrName>
                                        </p:attrNameLst>
                                      </p:cBhvr>
                                      <p:tavLst>
                                        <p:tav tm="0">
                                          <p:val>
                                            <p:strVal val="ppt_x"/>
                                          </p:val>
                                        </p:tav>
                                        <p:tav tm="100000">
                                          <p:val>
                                            <p:strVal val="1+ppt_w/2"/>
                                          </p:val>
                                        </p:tav>
                                      </p:tavLst>
                                    </p:anim>
                                    <p:anim calcmode="lin" valueType="num">
                                      <p:cBhvr>
                                        <p:cTn id="22" dur="1000" fill="hold"/>
                                        <p:tgtEl>
                                          <p:spTgt spid="100"/>
                                        </p:tgtEl>
                                        <p:attrNameLst>
                                          <p:attrName>ppt_y</p:attrName>
                                        </p:attrNameLst>
                                      </p:cBhvr>
                                      <p:tavLst>
                                        <p:tav tm="0">
                                          <p:val>
                                            <p:strVal val="ppt_y"/>
                                          </p:val>
                                        </p:tav>
                                        <p:tav tm="100000">
                                          <p:val>
                                            <p:strVal val="ppt_y"/>
                                          </p:val>
                                        </p:tav>
                                      </p:tavLst>
                                    </p:anim>
                                    <p:set>
                                      <p:cBhvr>
                                        <p:cTn id="23" fill="hold">
                                          <p:stCondLst>
                                            <p:cond delay="999"/>
                                          </p:stCondLst>
                                        </p:cTn>
                                        <p:tgtEl>
                                          <p:spTgt spid="100"/>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98" grpId="2"/>
      <p:bldP build="whole" bldLvl="1" animBg="1" rev="0" advAuto="0" spid="97" grpId="1"/>
      <p:bldP build="whole" bldLvl="1" animBg="1" rev="0" advAuto="0" spid="100" grpId="4"/>
      <p:bldP build="whole" bldLvl="1" animBg="1" rev="0" advAuto="0" spid="99" grpId="3"/>
    </p:bldLst>
  </p:timing>
</p:sld>
</file>

<file path=ppt/slides/slide1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03" name="Shape 103"/>
          <p:cNvSpPr/>
          <p:nvPr/>
        </p:nvSpPr>
        <p:spPr>
          <a:xfrm>
            <a:off x="-24936" y="6315674"/>
            <a:ext cx="24433873" cy="6451271"/>
          </a:xfrm>
          <a:prstGeom prst="rect">
            <a:avLst/>
          </a:prstGeom>
          <a:solidFill>
            <a:srgbClr val="FFFFFF">
              <a:alpha val="79867"/>
            </a:srgbClr>
          </a:solidFill>
          <a:ln w="12700">
            <a:miter lim="400000"/>
          </a:ln>
        </p:spPr>
        <p:txBody>
          <a:bodyPr lIns="0" tIns="0" rIns="0" bIns="0" anchor="ctr"/>
          <a:lstStyle/>
          <a:p>
            <a:pPr lvl="0">
              <a:defRPr sz="3600"/>
            </a:pPr>
          </a:p>
        </p:txBody>
      </p:sp>
      <p:sp>
        <p:nvSpPr>
          <p:cNvPr id="104" name="Shape 104"/>
          <p:cNvSpPr/>
          <p:nvPr/>
        </p:nvSpPr>
        <p:spPr>
          <a:xfrm>
            <a:off x="1060251" y="7613649"/>
            <a:ext cx="22651171" cy="37973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7000">
                <a:solidFill>
                  <a:srgbClr val="000000"/>
                </a:solidFill>
                <a:latin typeface="Comic Sans MS"/>
                <a:ea typeface="Comic Sans MS"/>
                <a:cs typeface="Comic Sans MS"/>
                <a:sym typeface="Comic Sans MS"/>
              </a:defRPr>
            </a:lvl1pPr>
          </a:lstStyle>
          <a:p>
            <a:pPr lvl="0">
              <a:defRPr sz="1800"/>
            </a:pPr>
            <a:r>
              <a:rPr sz="7000"/>
              <a:t>Nach einer Weile wird Abrahams Sohn Isaak geboren. Ismael hänselt ihn immer wieder, deswegen schicken sie ihn und Hagar weg.</a:t>
            </a:r>
          </a:p>
        </p:txBody>
      </p:sp>
      <p:sp>
        <p:nvSpPr>
          <p:cNvPr id="105" name="Shape 105"/>
          <p:cNvSpPr/>
          <p:nvPr/>
        </p:nvSpPr>
        <p:spPr>
          <a:xfrm>
            <a:off x="17271862" y="7741539"/>
            <a:ext cx="2612959" cy="1195009"/>
          </a:xfrm>
          <a:prstGeom prst="roundRect">
            <a:avLst>
              <a:gd name="adj" fmla="val 21884"/>
            </a:avLst>
          </a:prstGeom>
          <a:solidFill>
            <a:srgbClr val="FFFFFF"/>
          </a:solidFill>
          <a:ln w="63500">
            <a:solidFill/>
            <a:miter lim="400000"/>
          </a:ln>
        </p:spPr>
        <p:txBody>
          <a:bodyPr lIns="0" tIns="0" rIns="0" bIns="0" anchor="ctr"/>
          <a:lstStyle/>
          <a:p>
            <a:pPr lvl="0">
              <a:defRPr sz="4700">
                <a:solidFill>
                  <a:srgbClr val="000000"/>
                </a:solidFill>
                <a:latin typeface="Comic Sans MS"/>
                <a:ea typeface="Comic Sans MS"/>
                <a:cs typeface="Comic Sans MS"/>
                <a:sym typeface="Comic Sans MS"/>
              </a:defRPr>
            </a:pPr>
          </a:p>
        </p:txBody>
      </p:sp>
      <p:pic>
        <p:nvPicPr>
          <p:cNvPr id="106" name="Die Geschichte von Abraham (1080p_30fps_H264-128kbit_AAC)-13.jpg"/>
          <p:cNvPicPr/>
          <p:nvPr/>
        </p:nvPicPr>
        <p:blipFill>
          <a:blip r:embed="rId2">
            <a:extLst/>
          </a:blip>
          <a:stretch>
            <a:fillRect/>
          </a:stretch>
        </p:blipFill>
        <p:spPr>
          <a:xfrm>
            <a:off x="6977708" y="192616"/>
            <a:ext cx="10428583" cy="5866078"/>
          </a:xfrm>
          <a:prstGeom prst="rect">
            <a:avLst/>
          </a:prstGeom>
          <a:ln w="12700">
            <a:miter lim="400000"/>
          </a:ln>
        </p:spPr>
      </p:pic>
    </p:spTree>
  </p:cSld>
  <p:clrMapOvr>
    <a:masterClrMapping/>
  </p:clrMapOvr>
  <p:transition spd="slow" advClick="1">
    <p:dissolve/>
  </p:transition>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nodeType="afterEffect" presetClass="entr" presetSubtype="8" presetID="2" grpId="1" fill="hold">
                                  <p:stCondLst>
                                    <p:cond delay="0"/>
                                  </p:stCondLst>
                                  <p:iterate type="el" backwards="0">
                                    <p:tmAbs val="0"/>
                                  </p:iterate>
                                  <p:childTnLst>
                                    <p:set>
                                      <p:cBhvr>
                                        <p:cTn id="6" fill="hold"/>
                                        <p:tgtEl>
                                          <p:spTgt spid="103"/>
                                        </p:tgtEl>
                                        <p:attrNameLst>
                                          <p:attrName>style.visibility</p:attrName>
                                        </p:attrNameLst>
                                      </p:cBhvr>
                                      <p:to>
                                        <p:strVal val="visible"/>
                                      </p:to>
                                    </p:set>
                                    <p:anim calcmode="lin" valueType="num">
                                      <p:cBhvr>
                                        <p:cTn id="7" dur="1000" fill="hold"/>
                                        <p:tgtEl>
                                          <p:spTgt spid="103"/>
                                        </p:tgtEl>
                                        <p:attrNameLst>
                                          <p:attrName>ppt_x</p:attrName>
                                        </p:attrNameLst>
                                      </p:cBhvr>
                                      <p:tavLst>
                                        <p:tav tm="0">
                                          <p:val>
                                            <p:strVal val="0-#ppt_w/2"/>
                                          </p:val>
                                        </p:tav>
                                        <p:tav tm="100000">
                                          <p:val>
                                            <p:strVal val="#ppt_x"/>
                                          </p:val>
                                        </p:tav>
                                      </p:tavLst>
                                    </p:anim>
                                    <p:anim calcmode="lin" valueType="num">
                                      <p:cBhvr>
                                        <p:cTn id="8" dur="1000" fill="hold"/>
                                        <p:tgtEl>
                                          <p:spTgt spid="10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nodeType="afterEffect" presetClass="entr" presetSubtype="0" presetID="1" grpId="2" fill="hold">
                                  <p:stCondLst>
                                    <p:cond delay="0"/>
                                  </p:stCondLst>
                                  <p:iterate type="lt" backwards="0">
                                    <p:tmAbs val="0"/>
                                  </p:iterate>
                                  <p:childTnLst>
                                    <p:set>
                                      <p:cBhvr>
                                        <p:cTn id="11" fill="hold"/>
                                        <p:tgtEl>
                                          <p:spTgt spid="10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nodeType="clickEffect" presetClass="exit" presetSubtype="2" presetID="2" grpId="3" fill="hold">
                                  <p:stCondLst>
                                    <p:cond delay="0"/>
                                  </p:stCondLst>
                                  <p:iterate type="el" backwards="0">
                                    <p:tmAbs val="0"/>
                                  </p:iterate>
                                  <p:childTnLst>
                                    <p:anim calcmode="lin" valueType="num">
                                      <p:cBhvr>
                                        <p:cTn id="15" dur="1000" fill="hold"/>
                                        <p:tgtEl>
                                          <p:spTgt spid="105"/>
                                        </p:tgtEl>
                                        <p:attrNameLst>
                                          <p:attrName>ppt_x</p:attrName>
                                        </p:attrNameLst>
                                      </p:cBhvr>
                                      <p:tavLst>
                                        <p:tav tm="0">
                                          <p:val>
                                            <p:strVal val="ppt_x"/>
                                          </p:val>
                                        </p:tav>
                                        <p:tav tm="100000">
                                          <p:val>
                                            <p:strVal val="1+ppt_w/2"/>
                                          </p:val>
                                        </p:tav>
                                      </p:tavLst>
                                    </p:anim>
                                    <p:anim calcmode="lin" valueType="num">
                                      <p:cBhvr>
                                        <p:cTn id="16" dur="1000" fill="hold"/>
                                        <p:tgtEl>
                                          <p:spTgt spid="105"/>
                                        </p:tgtEl>
                                        <p:attrNameLst>
                                          <p:attrName>ppt_y</p:attrName>
                                        </p:attrNameLst>
                                      </p:cBhvr>
                                      <p:tavLst>
                                        <p:tav tm="0">
                                          <p:val>
                                            <p:strVal val="ppt_y"/>
                                          </p:val>
                                        </p:tav>
                                        <p:tav tm="100000">
                                          <p:val>
                                            <p:strVal val="ppt_y"/>
                                          </p:val>
                                        </p:tav>
                                      </p:tavLst>
                                    </p:anim>
                                    <p:set>
                                      <p:cBhvr>
                                        <p:cTn id="17" fill="hold">
                                          <p:stCondLst>
                                            <p:cond delay="999"/>
                                          </p:stCondLst>
                                        </p:cTn>
                                        <p:tgtEl>
                                          <p:spTgt spid="105"/>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05" grpId="3"/>
      <p:bldP build="whole" bldLvl="1" animBg="1" rev="0" advAuto="0" spid="104" grpId="2"/>
      <p:bldP build="whole" bldLvl="1" animBg="1" rev="0" advAuto="0" spid="103" grpId="1"/>
    </p:bldLst>
  </p:timing>
</p:sld>
</file>

<file path=ppt/slides/slide1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08" name="Shape 108"/>
          <p:cNvSpPr/>
          <p:nvPr/>
        </p:nvSpPr>
        <p:spPr>
          <a:xfrm>
            <a:off x="-24936" y="6315674"/>
            <a:ext cx="24433873" cy="6451271"/>
          </a:xfrm>
          <a:prstGeom prst="rect">
            <a:avLst/>
          </a:prstGeom>
          <a:solidFill>
            <a:srgbClr val="FFFFFF">
              <a:alpha val="79867"/>
            </a:srgbClr>
          </a:solidFill>
          <a:ln w="12700">
            <a:miter lim="400000"/>
          </a:ln>
        </p:spPr>
        <p:txBody>
          <a:bodyPr lIns="0" tIns="0" rIns="0" bIns="0" anchor="ctr"/>
          <a:lstStyle/>
          <a:p>
            <a:pPr lvl="0">
              <a:defRPr sz="3600"/>
            </a:pPr>
          </a:p>
        </p:txBody>
      </p:sp>
      <p:sp>
        <p:nvSpPr>
          <p:cNvPr id="109" name="Shape 109"/>
          <p:cNvSpPr/>
          <p:nvPr/>
        </p:nvSpPr>
        <p:spPr>
          <a:xfrm>
            <a:off x="1060251" y="6997699"/>
            <a:ext cx="22651171" cy="5029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lvl="0">
              <a:defRPr sz="1800">
                <a:solidFill>
                  <a:srgbClr val="000000"/>
                </a:solidFill>
              </a:defRPr>
            </a:pPr>
            <a:r>
              <a:rPr sz="7000">
                <a:latin typeface="Comic Sans MS"/>
                <a:ea typeface="Comic Sans MS"/>
                <a:cs typeface="Comic Sans MS"/>
                <a:sym typeface="Comic Sans MS"/>
              </a:rPr>
              <a:t>In der Wüste ist Hagar verzweifelt und denkt sie werden beide sterben. Wieder begegnet ihr ein Engel und verspricht ihr,</a:t>
            </a:r>
            <a:br>
              <a:rPr sz="7000">
                <a:latin typeface="Comic Sans MS"/>
                <a:ea typeface="Comic Sans MS"/>
                <a:cs typeface="Comic Sans MS"/>
                <a:sym typeface="Comic Sans MS"/>
              </a:rPr>
            </a:br>
            <a:r>
              <a:rPr sz="7000">
                <a:latin typeface="Comic Sans MS"/>
                <a:ea typeface="Comic Sans MS"/>
                <a:cs typeface="Comic Sans MS"/>
                <a:sym typeface="Comic Sans MS"/>
              </a:rPr>
              <a:t>dass aus Ismael ein großes Volk werden wird.</a:t>
            </a:r>
          </a:p>
        </p:txBody>
      </p:sp>
      <p:sp>
        <p:nvSpPr>
          <p:cNvPr id="110" name="Shape 110"/>
          <p:cNvSpPr/>
          <p:nvPr/>
        </p:nvSpPr>
        <p:spPr>
          <a:xfrm>
            <a:off x="12056395" y="7148872"/>
            <a:ext cx="4963782" cy="1195009"/>
          </a:xfrm>
          <a:prstGeom prst="roundRect">
            <a:avLst>
              <a:gd name="adj" fmla="val 21884"/>
            </a:avLst>
          </a:prstGeom>
          <a:solidFill>
            <a:srgbClr val="FFFFFF"/>
          </a:solidFill>
          <a:ln w="63500">
            <a:solidFill/>
            <a:miter lim="400000"/>
          </a:ln>
        </p:spPr>
        <p:txBody>
          <a:bodyPr lIns="0" tIns="0" rIns="0" bIns="0" anchor="ctr"/>
          <a:lstStyle/>
          <a:p>
            <a:pPr lvl="0">
              <a:defRPr sz="4700">
                <a:solidFill>
                  <a:srgbClr val="000000"/>
                </a:solidFill>
                <a:latin typeface="Comic Sans MS"/>
                <a:ea typeface="Comic Sans MS"/>
                <a:cs typeface="Comic Sans MS"/>
                <a:sym typeface="Comic Sans MS"/>
              </a:defRPr>
            </a:pPr>
          </a:p>
        </p:txBody>
      </p:sp>
      <p:pic>
        <p:nvPicPr>
          <p:cNvPr id="111" name="Die Geschichte von Abraham (1080p_30fps_H264-128kbit_AAC)-14.jpg"/>
          <p:cNvPicPr/>
          <p:nvPr/>
        </p:nvPicPr>
        <p:blipFill>
          <a:blip r:embed="rId2">
            <a:extLst/>
          </a:blip>
          <a:stretch>
            <a:fillRect/>
          </a:stretch>
        </p:blipFill>
        <p:spPr>
          <a:xfrm>
            <a:off x="6961070" y="188383"/>
            <a:ext cx="10461861" cy="5884797"/>
          </a:xfrm>
          <a:prstGeom prst="rect">
            <a:avLst/>
          </a:prstGeom>
          <a:ln w="12700">
            <a:miter lim="400000"/>
          </a:ln>
        </p:spPr>
      </p:pic>
    </p:spTree>
  </p:cSld>
  <p:clrMapOvr>
    <a:masterClrMapping/>
  </p:clrMapOvr>
  <p:transition spd="slow" advClick="1">
    <p:dissolve/>
  </p:transition>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nodeType="afterEffect" presetClass="entr" presetSubtype="8" presetID="2" grpId="1" fill="hold">
                                  <p:stCondLst>
                                    <p:cond delay="0"/>
                                  </p:stCondLst>
                                  <p:iterate type="el" backwards="0">
                                    <p:tmAbs val="0"/>
                                  </p:iterate>
                                  <p:childTnLst>
                                    <p:set>
                                      <p:cBhvr>
                                        <p:cTn id="6" fill="hold"/>
                                        <p:tgtEl>
                                          <p:spTgt spid="108"/>
                                        </p:tgtEl>
                                        <p:attrNameLst>
                                          <p:attrName>style.visibility</p:attrName>
                                        </p:attrNameLst>
                                      </p:cBhvr>
                                      <p:to>
                                        <p:strVal val="visible"/>
                                      </p:to>
                                    </p:set>
                                    <p:anim calcmode="lin" valueType="num">
                                      <p:cBhvr>
                                        <p:cTn id="7" dur="1000" fill="hold"/>
                                        <p:tgtEl>
                                          <p:spTgt spid="108"/>
                                        </p:tgtEl>
                                        <p:attrNameLst>
                                          <p:attrName>ppt_x</p:attrName>
                                        </p:attrNameLst>
                                      </p:cBhvr>
                                      <p:tavLst>
                                        <p:tav tm="0">
                                          <p:val>
                                            <p:strVal val="0-#ppt_w/2"/>
                                          </p:val>
                                        </p:tav>
                                        <p:tav tm="100000">
                                          <p:val>
                                            <p:strVal val="#ppt_x"/>
                                          </p:val>
                                        </p:tav>
                                      </p:tavLst>
                                    </p:anim>
                                    <p:anim calcmode="lin" valueType="num">
                                      <p:cBhvr>
                                        <p:cTn id="8" dur="1000" fill="hold"/>
                                        <p:tgtEl>
                                          <p:spTgt spid="108"/>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nodeType="afterEffect" presetClass="entr" presetSubtype="0" presetID="1" grpId="2" fill="hold">
                                  <p:stCondLst>
                                    <p:cond delay="0"/>
                                  </p:stCondLst>
                                  <p:iterate type="lt" backwards="0">
                                    <p:tmAbs val="0"/>
                                  </p:iterate>
                                  <p:childTnLst>
                                    <p:set>
                                      <p:cBhvr>
                                        <p:cTn id="11" fill="hold"/>
                                        <p:tgtEl>
                                          <p:spTgt spid="109"/>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nodeType="clickEffect" presetClass="exit" presetSubtype="2" presetID="2" grpId="3" fill="hold">
                                  <p:stCondLst>
                                    <p:cond delay="0"/>
                                  </p:stCondLst>
                                  <p:iterate type="el" backwards="0">
                                    <p:tmAbs val="0"/>
                                  </p:iterate>
                                  <p:childTnLst>
                                    <p:anim calcmode="lin" valueType="num">
                                      <p:cBhvr>
                                        <p:cTn id="15" dur="1000" fill="hold"/>
                                        <p:tgtEl>
                                          <p:spTgt spid="110"/>
                                        </p:tgtEl>
                                        <p:attrNameLst>
                                          <p:attrName>ppt_x</p:attrName>
                                        </p:attrNameLst>
                                      </p:cBhvr>
                                      <p:tavLst>
                                        <p:tav tm="0">
                                          <p:val>
                                            <p:strVal val="ppt_x"/>
                                          </p:val>
                                        </p:tav>
                                        <p:tav tm="100000">
                                          <p:val>
                                            <p:strVal val="1+ppt_w/2"/>
                                          </p:val>
                                        </p:tav>
                                      </p:tavLst>
                                    </p:anim>
                                    <p:anim calcmode="lin" valueType="num">
                                      <p:cBhvr>
                                        <p:cTn id="16" dur="1000" fill="hold"/>
                                        <p:tgtEl>
                                          <p:spTgt spid="110"/>
                                        </p:tgtEl>
                                        <p:attrNameLst>
                                          <p:attrName>ppt_y</p:attrName>
                                        </p:attrNameLst>
                                      </p:cBhvr>
                                      <p:tavLst>
                                        <p:tav tm="0">
                                          <p:val>
                                            <p:strVal val="ppt_y"/>
                                          </p:val>
                                        </p:tav>
                                        <p:tav tm="100000">
                                          <p:val>
                                            <p:strVal val="ppt_y"/>
                                          </p:val>
                                        </p:tav>
                                      </p:tavLst>
                                    </p:anim>
                                    <p:set>
                                      <p:cBhvr>
                                        <p:cTn id="17" fill="hold">
                                          <p:stCondLst>
                                            <p:cond delay="999"/>
                                          </p:stCondLst>
                                        </p:cTn>
                                        <p:tgtEl>
                                          <p:spTgt spid="110"/>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08" grpId="1"/>
      <p:bldP build="whole" bldLvl="1" animBg="1" rev="0" advAuto="0" spid="109" grpId="2"/>
      <p:bldP build="whole" bldLvl="1" animBg="1" rev="0" advAuto="0" spid="110" grpId="3"/>
    </p:bldLst>
  </p:timing>
</p:sld>
</file>

<file path=ppt/slides/slide1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13" name="Shape 113"/>
          <p:cNvSpPr/>
          <p:nvPr/>
        </p:nvSpPr>
        <p:spPr>
          <a:xfrm>
            <a:off x="-24936" y="6315674"/>
            <a:ext cx="24433873" cy="6451271"/>
          </a:xfrm>
          <a:prstGeom prst="rect">
            <a:avLst/>
          </a:prstGeom>
          <a:solidFill>
            <a:srgbClr val="FFFFFF">
              <a:alpha val="79867"/>
            </a:srgbClr>
          </a:solidFill>
          <a:ln w="12700">
            <a:miter lim="400000"/>
          </a:ln>
        </p:spPr>
        <p:txBody>
          <a:bodyPr lIns="0" tIns="0" rIns="0" bIns="0" anchor="ctr"/>
          <a:lstStyle/>
          <a:p>
            <a:pPr lvl="0">
              <a:defRPr sz="3600"/>
            </a:pPr>
          </a:p>
        </p:txBody>
      </p:sp>
      <p:sp>
        <p:nvSpPr>
          <p:cNvPr id="114" name="Shape 114"/>
          <p:cNvSpPr/>
          <p:nvPr/>
        </p:nvSpPr>
        <p:spPr>
          <a:xfrm>
            <a:off x="1060251" y="7613649"/>
            <a:ext cx="22651171" cy="37973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7000">
                <a:solidFill>
                  <a:srgbClr val="000000"/>
                </a:solidFill>
                <a:latin typeface="Comic Sans MS"/>
                <a:ea typeface="Comic Sans MS"/>
                <a:cs typeface="Comic Sans MS"/>
                <a:sym typeface="Comic Sans MS"/>
              </a:defRPr>
            </a:lvl1pPr>
          </a:lstStyle>
          <a:p>
            <a:pPr lvl="0">
              <a:defRPr sz="1800"/>
            </a:pPr>
            <a:r>
              <a:rPr sz="7000"/>
              <a:t>Eines Nachts begegnet Gott Abraham und bittet ihn, seinen Sohn Isaak für ihn zu opfern. Abraham gehorcht und geht mit Isaak auf einen Berg.</a:t>
            </a:r>
          </a:p>
        </p:txBody>
      </p:sp>
      <p:sp>
        <p:nvSpPr>
          <p:cNvPr id="115" name="Shape 115"/>
          <p:cNvSpPr/>
          <p:nvPr/>
        </p:nvSpPr>
        <p:spPr>
          <a:xfrm>
            <a:off x="14901194" y="8943805"/>
            <a:ext cx="3105613" cy="1195009"/>
          </a:xfrm>
          <a:prstGeom prst="roundRect">
            <a:avLst>
              <a:gd name="adj" fmla="val 21884"/>
            </a:avLst>
          </a:prstGeom>
          <a:solidFill>
            <a:srgbClr val="FFFFFF"/>
          </a:solidFill>
          <a:ln w="63500">
            <a:solidFill/>
            <a:miter lim="400000"/>
          </a:ln>
        </p:spPr>
        <p:txBody>
          <a:bodyPr lIns="0" tIns="0" rIns="0" bIns="0" anchor="ctr"/>
          <a:lstStyle/>
          <a:p>
            <a:pPr lvl="0">
              <a:defRPr sz="4700">
                <a:solidFill>
                  <a:srgbClr val="000000"/>
                </a:solidFill>
                <a:latin typeface="Comic Sans MS"/>
                <a:ea typeface="Comic Sans MS"/>
                <a:cs typeface="Comic Sans MS"/>
                <a:sym typeface="Comic Sans MS"/>
              </a:defRPr>
            </a:pPr>
          </a:p>
        </p:txBody>
      </p:sp>
      <p:pic>
        <p:nvPicPr>
          <p:cNvPr id="116" name="Die Geschichte von Abraham (1080p_30fps_H264-128kbit_AAC)-15.jpg"/>
          <p:cNvPicPr/>
          <p:nvPr/>
        </p:nvPicPr>
        <p:blipFill>
          <a:blip r:embed="rId2">
            <a:extLst/>
          </a:blip>
          <a:stretch>
            <a:fillRect/>
          </a:stretch>
        </p:blipFill>
        <p:spPr>
          <a:xfrm>
            <a:off x="7052718" y="124883"/>
            <a:ext cx="10666237" cy="5999759"/>
          </a:xfrm>
          <a:prstGeom prst="rect">
            <a:avLst/>
          </a:prstGeom>
          <a:ln w="12700">
            <a:miter lim="400000"/>
          </a:ln>
        </p:spPr>
      </p:pic>
      <p:sp>
        <p:nvSpPr>
          <p:cNvPr id="117" name="Shape 117"/>
          <p:cNvSpPr/>
          <p:nvPr/>
        </p:nvSpPr>
        <p:spPr>
          <a:xfrm>
            <a:off x="3056327" y="10273072"/>
            <a:ext cx="4074319" cy="1195009"/>
          </a:xfrm>
          <a:prstGeom prst="roundRect">
            <a:avLst>
              <a:gd name="adj" fmla="val 21884"/>
            </a:avLst>
          </a:prstGeom>
          <a:solidFill>
            <a:srgbClr val="FFFFFF"/>
          </a:solidFill>
          <a:ln w="63500">
            <a:solidFill/>
            <a:miter lim="400000"/>
          </a:ln>
        </p:spPr>
        <p:txBody>
          <a:bodyPr lIns="0" tIns="0" rIns="0" bIns="0" anchor="ctr"/>
          <a:lstStyle/>
          <a:p>
            <a:pPr lvl="0">
              <a:defRPr sz="4700">
                <a:solidFill>
                  <a:srgbClr val="000000"/>
                </a:solidFill>
                <a:latin typeface="Comic Sans MS"/>
                <a:ea typeface="Comic Sans MS"/>
                <a:cs typeface="Comic Sans MS"/>
                <a:sym typeface="Comic Sans MS"/>
              </a:defRPr>
            </a:pPr>
          </a:p>
        </p:txBody>
      </p:sp>
    </p:spTree>
  </p:cSld>
  <p:clrMapOvr>
    <a:masterClrMapping/>
  </p:clrMapOvr>
  <p:transition spd="slow" advClick="1">
    <p:dissolve/>
  </p:transition>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nodeType="afterEffect" presetClass="entr" presetSubtype="8" presetID="2" grpId="1" fill="hold">
                                  <p:stCondLst>
                                    <p:cond delay="0"/>
                                  </p:stCondLst>
                                  <p:iterate type="el" backwards="0">
                                    <p:tmAbs val="0"/>
                                  </p:iterate>
                                  <p:childTnLst>
                                    <p:set>
                                      <p:cBhvr>
                                        <p:cTn id="6" fill="hold"/>
                                        <p:tgtEl>
                                          <p:spTgt spid="113"/>
                                        </p:tgtEl>
                                        <p:attrNameLst>
                                          <p:attrName>style.visibility</p:attrName>
                                        </p:attrNameLst>
                                      </p:cBhvr>
                                      <p:to>
                                        <p:strVal val="visible"/>
                                      </p:to>
                                    </p:set>
                                    <p:anim calcmode="lin" valueType="num">
                                      <p:cBhvr>
                                        <p:cTn id="7" dur="1000" fill="hold"/>
                                        <p:tgtEl>
                                          <p:spTgt spid="113"/>
                                        </p:tgtEl>
                                        <p:attrNameLst>
                                          <p:attrName>ppt_x</p:attrName>
                                        </p:attrNameLst>
                                      </p:cBhvr>
                                      <p:tavLst>
                                        <p:tav tm="0">
                                          <p:val>
                                            <p:strVal val="0-#ppt_w/2"/>
                                          </p:val>
                                        </p:tav>
                                        <p:tav tm="100000">
                                          <p:val>
                                            <p:strVal val="#ppt_x"/>
                                          </p:val>
                                        </p:tav>
                                      </p:tavLst>
                                    </p:anim>
                                    <p:anim calcmode="lin" valueType="num">
                                      <p:cBhvr>
                                        <p:cTn id="8" dur="1000" fill="hold"/>
                                        <p:tgtEl>
                                          <p:spTgt spid="11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nodeType="afterEffect" presetClass="entr" presetSubtype="0" presetID="1" grpId="2" fill="hold">
                                  <p:stCondLst>
                                    <p:cond delay="0"/>
                                  </p:stCondLst>
                                  <p:iterate type="lt" backwards="0">
                                    <p:tmAbs val="0"/>
                                  </p:iterate>
                                  <p:childTnLst>
                                    <p:set>
                                      <p:cBhvr>
                                        <p:cTn id="11" fill="hold"/>
                                        <p:tgtEl>
                                          <p:spTgt spid="11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nodeType="clickEffect" presetClass="exit" presetSubtype="2" presetID="2" grpId="3" fill="hold">
                                  <p:stCondLst>
                                    <p:cond delay="0"/>
                                  </p:stCondLst>
                                  <p:iterate type="el" backwards="0">
                                    <p:tmAbs val="0"/>
                                  </p:iterate>
                                  <p:childTnLst>
                                    <p:anim calcmode="lin" valueType="num">
                                      <p:cBhvr>
                                        <p:cTn id="15" dur="1000" fill="hold"/>
                                        <p:tgtEl>
                                          <p:spTgt spid="115"/>
                                        </p:tgtEl>
                                        <p:attrNameLst>
                                          <p:attrName>ppt_x</p:attrName>
                                        </p:attrNameLst>
                                      </p:cBhvr>
                                      <p:tavLst>
                                        <p:tav tm="0">
                                          <p:val>
                                            <p:strVal val="ppt_x"/>
                                          </p:val>
                                        </p:tav>
                                        <p:tav tm="100000">
                                          <p:val>
                                            <p:strVal val="1+ppt_w/2"/>
                                          </p:val>
                                        </p:tav>
                                      </p:tavLst>
                                    </p:anim>
                                    <p:anim calcmode="lin" valueType="num">
                                      <p:cBhvr>
                                        <p:cTn id="16" dur="1000" fill="hold"/>
                                        <p:tgtEl>
                                          <p:spTgt spid="115"/>
                                        </p:tgtEl>
                                        <p:attrNameLst>
                                          <p:attrName>ppt_y</p:attrName>
                                        </p:attrNameLst>
                                      </p:cBhvr>
                                      <p:tavLst>
                                        <p:tav tm="0">
                                          <p:val>
                                            <p:strVal val="ppt_y"/>
                                          </p:val>
                                        </p:tav>
                                        <p:tav tm="100000">
                                          <p:val>
                                            <p:strVal val="ppt_y"/>
                                          </p:val>
                                        </p:tav>
                                      </p:tavLst>
                                    </p:anim>
                                    <p:set>
                                      <p:cBhvr>
                                        <p:cTn id="17" fill="hold">
                                          <p:stCondLst>
                                            <p:cond delay="999"/>
                                          </p:stCondLst>
                                        </p:cTn>
                                        <p:tgtEl>
                                          <p:spTgt spid="11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nodeType="clickEffect" presetClass="exit" presetSubtype="2" presetID="2" grpId="4" fill="hold">
                                  <p:stCondLst>
                                    <p:cond delay="0"/>
                                  </p:stCondLst>
                                  <p:iterate type="el" backwards="0">
                                    <p:tmAbs val="0"/>
                                  </p:iterate>
                                  <p:childTnLst>
                                    <p:anim calcmode="lin" valueType="num">
                                      <p:cBhvr>
                                        <p:cTn id="21" dur="1000" fill="hold"/>
                                        <p:tgtEl>
                                          <p:spTgt spid="117"/>
                                        </p:tgtEl>
                                        <p:attrNameLst>
                                          <p:attrName>ppt_x</p:attrName>
                                        </p:attrNameLst>
                                      </p:cBhvr>
                                      <p:tavLst>
                                        <p:tav tm="0">
                                          <p:val>
                                            <p:strVal val="ppt_x"/>
                                          </p:val>
                                        </p:tav>
                                        <p:tav tm="100000">
                                          <p:val>
                                            <p:strVal val="1+ppt_w/2"/>
                                          </p:val>
                                        </p:tav>
                                      </p:tavLst>
                                    </p:anim>
                                    <p:anim calcmode="lin" valueType="num">
                                      <p:cBhvr>
                                        <p:cTn id="22" dur="1000" fill="hold"/>
                                        <p:tgtEl>
                                          <p:spTgt spid="117"/>
                                        </p:tgtEl>
                                        <p:attrNameLst>
                                          <p:attrName>ppt_y</p:attrName>
                                        </p:attrNameLst>
                                      </p:cBhvr>
                                      <p:tavLst>
                                        <p:tav tm="0">
                                          <p:val>
                                            <p:strVal val="ppt_y"/>
                                          </p:val>
                                        </p:tav>
                                        <p:tav tm="100000">
                                          <p:val>
                                            <p:strVal val="ppt_y"/>
                                          </p:val>
                                        </p:tav>
                                      </p:tavLst>
                                    </p:anim>
                                    <p:set>
                                      <p:cBhvr>
                                        <p:cTn id="23" fill="hold">
                                          <p:stCondLst>
                                            <p:cond delay="999"/>
                                          </p:stCondLst>
                                        </p:cTn>
                                        <p:tgtEl>
                                          <p:spTgt spid="117"/>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14" grpId="2"/>
      <p:bldP build="whole" bldLvl="1" animBg="1" rev="0" advAuto="0" spid="115" grpId="3"/>
      <p:bldP build="whole" bldLvl="1" animBg="1" rev="0" advAuto="0" spid="117" grpId="4"/>
      <p:bldP build="whole" bldLvl="1" animBg="1" rev="0" advAuto="0" spid="113" grpId="1"/>
    </p:bldLst>
  </p:timing>
</p:sld>
</file>

<file path=ppt/slides/slide1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19" name="Shape 119"/>
          <p:cNvSpPr/>
          <p:nvPr/>
        </p:nvSpPr>
        <p:spPr>
          <a:xfrm>
            <a:off x="-24936" y="6315674"/>
            <a:ext cx="24433873" cy="6451271"/>
          </a:xfrm>
          <a:prstGeom prst="rect">
            <a:avLst/>
          </a:prstGeom>
          <a:solidFill>
            <a:srgbClr val="FFFFFF">
              <a:alpha val="79867"/>
            </a:srgbClr>
          </a:solidFill>
          <a:ln w="12700">
            <a:miter lim="400000"/>
          </a:ln>
        </p:spPr>
        <p:txBody>
          <a:bodyPr lIns="0" tIns="0" rIns="0" bIns="0" anchor="ctr"/>
          <a:lstStyle/>
          <a:p>
            <a:pPr lvl="0">
              <a:defRPr sz="3600"/>
            </a:pPr>
          </a:p>
        </p:txBody>
      </p:sp>
      <p:sp>
        <p:nvSpPr>
          <p:cNvPr id="120" name="Shape 120"/>
          <p:cNvSpPr/>
          <p:nvPr/>
        </p:nvSpPr>
        <p:spPr>
          <a:xfrm>
            <a:off x="1060251" y="7613649"/>
            <a:ext cx="22651171" cy="37973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7000">
                <a:solidFill>
                  <a:srgbClr val="000000"/>
                </a:solidFill>
                <a:latin typeface="Comic Sans MS"/>
                <a:ea typeface="Comic Sans MS"/>
                <a:cs typeface="Comic Sans MS"/>
                <a:sym typeface="Comic Sans MS"/>
              </a:defRPr>
            </a:lvl1pPr>
          </a:lstStyle>
          <a:p>
            <a:pPr lvl="0">
              <a:defRPr sz="1800"/>
            </a:pPr>
            <a:r>
              <a:rPr sz="7000"/>
              <a:t>Kurz bevor er Isaak töten kann, hält ihn Gott davon ab und lobt ihn dafür, dass er bereit war sogar seinen eigenen Sohn für Gott aufzugeben.</a:t>
            </a:r>
          </a:p>
        </p:txBody>
      </p:sp>
      <p:sp>
        <p:nvSpPr>
          <p:cNvPr id="121" name="Shape 121"/>
          <p:cNvSpPr/>
          <p:nvPr/>
        </p:nvSpPr>
        <p:spPr>
          <a:xfrm>
            <a:off x="10176794" y="7656872"/>
            <a:ext cx="2477029" cy="1195009"/>
          </a:xfrm>
          <a:prstGeom prst="roundRect">
            <a:avLst>
              <a:gd name="adj" fmla="val 21884"/>
            </a:avLst>
          </a:prstGeom>
          <a:solidFill>
            <a:srgbClr val="FFFFFF"/>
          </a:solidFill>
          <a:ln w="63500">
            <a:solidFill/>
            <a:miter lim="400000"/>
          </a:ln>
        </p:spPr>
        <p:txBody>
          <a:bodyPr lIns="0" tIns="0" rIns="0" bIns="0" anchor="ctr"/>
          <a:lstStyle/>
          <a:p>
            <a:pPr lvl="0">
              <a:defRPr sz="4700">
                <a:solidFill>
                  <a:srgbClr val="000000"/>
                </a:solidFill>
                <a:latin typeface="Comic Sans MS"/>
                <a:ea typeface="Comic Sans MS"/>
                <a:cs typeface="Comic Sans MS"/>
                <a:sym typeface="Comic Sans MS"/>
              </a:defRPr>
            </a:pPr>
          </a:p>
        </p:txBody>
      </p:sp>
      <p:sp>
        <p:nvSpPr>
          <p:cNvPr id="122" name="Shape 122"/>
          <p:cNvSpPr/>
          <p:nvPr/>
        </p:nvSpPr>
        <p:spPr>
          <a:xfrm>
            <a:off x="14587928" y="10273072"/>
            <a:ext cx="5165725" cy="1195009"/>
          </a:xfrm>
          <a:prstGeom prst="roundRect">
            <a:avLst>
              <a:gd name="adj" fmla="val 21884"/>
            </a:avLst>
          </a:prstGeom>
          <a:solidFill>
            <a:srgbClr val="FFFFFF"/>
          </a:solidFill>
          <a:ln w="63500">
            <a:solidFill/>
            <a:miter lim="400000"/>
          </a:ln>
        </p:spPr>
        <p:txBody>
          <a:bodyPr lIns="0" tIns="0" rIns="0" bIns="0" anchor="ctr"/>
          <a:lstStyle/>
          <a:p>
            <a:pPr lvl="0">
              <a:defRPr sz="4700">
                <a:solidFill>
                  <a:srgbClr val="000000"/>
                </a:solidFill>
                <a:latin typeface="Comic Sans MS"/>
                <a:ea typeface="Comic Sans MS"/>
                <a:cs typeface="Comic Sans MS"/>
                <a:sym typeface="Comic Sans MS"/>
              </a:defRPr>
            </a:pPr>
          </a:p>
        </p:txBody>
      </p:sp>
      <p:pic>
        <p:nvPicPr>
          <p:cNvPr id="123" name="Die Geschichte von Abraham (1080p_30fps_H264-128kbit_AAC)-17.jpg"/>
          <p:cNvPicPr/>
          <p:nvPr/>
        </p:nvPicPr>
        <p:blipFill>
          <a:blip r:embed="rId2">
            <a:extLst/>
          </a:blip>
          <a:stretch>
            <a:fillRect/>
          </a:stretch>
        </p:blipFill>
        <p:spPr>
          <a:xfrm>
            <a:off x="6965420" y="175683"/>
            <a:ext cx="10453159" cy="5879902"/>
          </a:xfrm>
          <a:prstGeom prst="rect">
            <a:avLst/>
          </a:prstGeom>
          <a:ln w="12700">
            <a:miter lim="400000"/>
          </a:ln>
        </p:spPr>
      </p:pic>
    </p:spTree>
  </p:cSld>
  <p:clrMapOvr>
    <a:masterClrMapping/>
  </p:clrMapOvr>
  <p:transition spd="slow" advClick="1">
    <p:dissolve/>
  </p:transition>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nodeType="afterEffect" presetClass="entr" presetSubtype="8" presetID="2" grpId="1" fill="hold">
                                  <p:stCondLst>
                                    <p:cond delay="0"/>
                                  </p:stCondLst>
                                  <p:iterate type="el" backwards="0">
                                    <p:tmAbs val="0"/>
                                  </p:iterate>
                                  <p:childTnLst>
                                    <p:set>
                                      <p:cBhvr>
                                        <p:cTn id="6" fill="hold"/>
                                        <p:tgtEl>
                                          <p:spTgt spid="119"/>
                                        </p:tgtEl>
                                        <p:attrNameLst>
                                          <p:attrName>style.visibility</p:attrName>
                                        </p:attrNameLst>
                                      </p:cBhvr>
                                      <p:to>
                                        <p:strVal val="visible"/>
                                      </p:to>
                                    </p:set>
                                    <p:anim calcmode="lin" valueType="num">
                                      <p:cBhvr>
                                        <p:cTn id="7" dur="1000" fill="hold"/>
                                        <p:tgtEl>
                                          <p:spTgt spid="119"/>
                                        </p:tgtEl>
                                        <p:attrNameLst>
                                          <p:attrName>ppt_x</p:attrName>
                                        </p:attrNameLst>
                                      </p:cBhvr>
                                      <p:tavLst>
                                        <p:tav tm="0">
                                          <p:val>
                                            <p:strVal val="0-#ppt_w/2"/>
                                          </p:val>
                                        </p:tav>
                                        <p:tav tm="100000">
                                          <p:val>
                                            <p:strVal val="#ppt_x"/>
                                          </p:val>
                                        </p:tav>
                                      </p:tavLst>
                                    </p:anim>
                                    <p:anim calcmode="lin" valueType="num">
                                      <p:cBhvr>
                                        <p:cTn id="8" dur="1000" fill="hold"/>
                                        <p:tgtEl>
                                          <p:spTgt spid="11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nodeType="afterEffect" presetClass="entr" presetSubtype="0" presetID="1" grpId="2" fill="hold">
                                  <p:stCondLst>
                                    <p:cond delay="0"/>
                                  </p:stCondLst>
                                  <p:iterate type="lt" backwards="0">
                                    <p:tmAbs val="0"/>
                                  </p:iterate>
                                  <p:childTnLst>
                                    <p:set>
                                      <p:cBhvr>
                                        <p:cTn id="11" fill="hold"/>
                                        <p:tgtEl>
                                          <p:spTgt spid="120"/>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nodeType="clickEffect" presetClass="exit" presetSubtype="2" presetID="2" grpId="3" fill="hold">
                                  <p:stCondLst>
                                    <p:cond delay="0"/>
                                  </p:stCondLst>
                                  <p:iterate type="el" backwards="0">
                                    <p:tmAbs val="0"/>
                                  </p:iterate>
                                  <p:childTnLst>
                                    <p:anim calcmode="lin" valueType="num">
                                      <p:cBhvr>
                                        <p:cTn id="15" dur="1000" fill="hold"/>
                                        <p:tgtEl>
                                          <p:spTgt spid="121"/>
                                        </p:tgtEl>
                                        <p:attrNameLst>
                                          <p:attrName>ppt_x</p:attrName>
                                        </p:attrNameLst>
                                      </p:cBhvr>
                                      <p:tavLst>
                                        <p:tav tm="0">
                                          <p:val>
                                            <p:strVal val="ppt_x"/>
                                          </p:val>
                                        </p:tav>
                                        <p:tav tm="100000">
                                          <p:val>
                                            <p:strVal val="1+ppt_w/2"/>
                                          </p:val>
                                        </p:tav>
                                      </p:tavLst>
                                    </p:anim>
                                    <p:anim calcmode="lin" valueType="num">
                                      <p:cBhvr>
                                        <p:cTn id="16" dur="1000" fill="hold"/>
                                        <p:tgtEl>
                                          <p:spTgt spid="121"/>
                                        </p:tgtEl>
                                        <p:attrNameLst>
                                          <p:attrName>ppt_y</p:attrName>
                                        </p:attrNameLst>
                                      </p:cBhvr>
                                      <p:tavLst>
                                        <p:tav tm="0">
                                          <p:val>
                                            <p:strVal val="ppt_y"/>
                                          </p:val>
                                        </p:tav>
                                        <p:tav tm="100000">
                                          <p:val>
                                            <p:strVal val="ppt_y"/>
                                          </p:val>
                                        </p:tav>
                                      </p:tavLst>
                                    </p:anim>
                                    <p:set>
                                      <p:cBhvr>
                                        <p:cTn id="17" fill="hold">
                                          <p:stCondLst>
                                            <p:cond delay="999"/>
                                          </p:stCondLst>
                                        </p:cTn>
                                        <p:tgtEl>
                                          <p:spTgt spid="12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nodeType="clickEffect" presetClass="exit" presetSubtype="2" presetID="2" grpId="4" fill="hold">
                                  <p:stCondLst>
                                    <p:cond delay="0"/>
                                  </p:stCondLst>
                                  <p:iterate type="el" backwards="0">
                                    <p:tmAbs val="0"/>
                                  </p:iterate>
                                  <p:childTnLst>
                                    <p:anim calcmode="lin" valueType="num">
                                      <p:cBhvr>
                                        <p:cTn id="21" dur="1000" fill="hold"/>
                                        <p:tgtEl>
                                          <p:spTgt spid="122"/>
                                        </p:tgtEl>
                                        <p:attrNameLst>
                                          <p:attrName>ppt_x</p:attrName>
                                        </p:attrNameLst>
                                      </p:cBhvr>
                                      <p:tavLst>
                                        <p:tav tm="0">
                                          <p:val>
                                            <p:strVal val="ppt_x"/>
                                          </p:val>
                                        </p:tav>
                                        <p:tav tm="100000">
                                          <p:val>
                                            <p:strVal val="1+ppt_w/2"/>
                                          </p:val>
                                        </p:tav>
                                      </p:tavLst>
                                    </p:anim>
                                    <p:anim calcmode="lin" valueType="num">
                                      <p:cBhvr>
                                        <p:cTn id="22" dur="1000" fill="hold"/>
                                        <p:tgtEl>
                                          <p:spTgt spid="122"/>
                                        </p:tgtEl>
                                        <p:attrNameLst>
                                          <p:attrName>ppt_y</p:attrName>
                                        </p:attrNameLst>
                                      </p:cBhvr>
                                      <p:tavLst>
                                        <p:tav tm="0">
                                          <p:val>
                                            <p:strVal val="ppt_y"/>
                                          </p:val>
                                        </p:tav>
                                        <p:tav tm="100000">
                                          <p:val>
                                            <p:strVal val="ppt_y"/>
                                          </p:val>
                                        </p:tav>
                                      </p:tavLst>
                                    </p:anim>
                                    <p:set>
                                      <p:cBhvr>
                                        <p:cTn id="23" fill="hold">
                                          <p:stCondLst>
                                            <p:cond delay="999"/>
                                          </p:stCondLst>
                                        </p:cTn>
                                        <p:tgtEl>
                                          <p:spTgt spid="122"/>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21" grpId="3"/>
      <p:bldP build="whole" bldLvl="1" animBg="1" rev="0" advAuto="0" spid="119" grpId="1"/>
      <p:bldP build="whole" bldLvl="1" animBg="1" rev="0" advAuto="0" spid="120" grpId="2"/>
      <p:bldP build="whole" bldLvl="1" animBg="1" rev="0" advAuto="0" spid="122" grpId="4"/>
    </p:bldLst>
  </p:timing>
</p:sld>
</file>

<file path=ppt/slides/slide1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25" name="Shape 125"/>
          <p:cNvSpPr/>
          <p:nvPr/>
        </p:nvSpPr>
        <p:spPr>
          <a:xfrm>
            <a:off x="-24936" y="6315674"/>
            <a:ext cx="24433873" cy="6451271"/>
          </a:xfrm>
          <a:prstGeom prst="rect">
            <a:avLst/>
          </a:prstGeom>
          <a:solidFill>
            <a:srgbClr val="FFFFFF">
              <a:alpha val="79867"/>
            </a:srgbClr>
          </a:solidFill>
          <a:ln w="12700">
            <a:miter lim="400000"/>
          </a:ln>
        </p:spPr>
        <p:txBody>
          <a:bodyPr lIns="0" tIns="0" rIns="0" bIns="0" anchor="ctr"/>
          <a:lstStyle/>
          <a:p>
            <a:pPr lvl="0">
              <a:defRPr sz="3600"/>
            </a:pPr>
          </a:p>
        </p:txBody>
      </p:sp>
      <p:sp>
        <p:nvSpPr>
          <p:cNvPr id="126" name="Shape 126"/>
          <p:cNvSpPr/>
          <p:nvPr/>
        </p:nvSpPr>
        <p:spPr>
          <a:xfrm>
            <a:off x="1060251" y="6997699"/>
            <a:ext cx="22651171" cy="5029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7000">
                <a:solidFill>
                  <a:srgbClr val="000000"/>
                </a:solidFill>
                <a:latin typeface="Comic Sans MS"/>
                <a:ea typeface="Comic Sans MS"/>
                <a:cs typeface="Comic Sans MS"/>
                <a:sym typeface="Comic Sans MS"/>
              </a:defRPr>
            </a:lvl1pPr>
          </a:lstStyle>
          <a:p>
            <a:pPr lvl="0">
              <a:defRPr sz="1800"/>
            </a:pPr>
            <a:r>
              <a:rPr sz="7000"/>
              <a:t>Als Isaak erwachsen ist schickt Abraham einen Diener los, um eine Frau für Isaak zu finden. Er findet Rebekka, die aus der Heimat Abrahams kommt und sie heiratet Isaak.</a:t>
            </a:r>
          </a:p>
        </p:txBody>
      </p:sp>
      <p:sp>
        <p:nvSpPr>
          <p:cNvPr id="127" name="Shape 127"/>
          <p:cNvSpPr/>
          <p:nvPr/>
        </p:nvSpPr>
        <p:spPr>
          <a:xfrm>
            <a:off x="4182394" y="9536472"/>
            <a:ext cx="3828852" cy="1195009"/>
          </a:xfrm>
          <a:prstGeom prst="roundRect">
            <a:avLst>
              <a:gd name="adj" fmla="val 21884"/>
            </a:avLst>
          </a:prstGeom>
          <a:solidFill>
            <a:srgbClr val="FFFFFF"/>
          </a:solidFill>
          <a:ln w="63500">
            <a:solidFill/>
            <a:miter lim="400000"/>
          </a:ln>
        </p:spPr>
        <p:txBody>
          <a:bodyPr lIns="0" tIns="0" rIns="0" bIns="0" anchor="ctr"/>
          <a:lstStyle/>
          <a:p>
            <a:pPr lvl="0">
              <a:defRPr sz="4700">
                <a:solidFill>
                  <a:srgbClr val="000000"/>
                </a:solidFill>
                <a:latin typeface="Comic Sans MS"/>
                <a:ea typeface="Comic Sans MS"/>
                <a:cs typeface="Comic Sans MS"/>
                <a:sym typeface="Comic Sans MS"/>
              </a:defRPr>
            </a:pPr>
          </a:p>
        </p:txBody>
      </p:sp>
      <p:pic>
        <p:nvPicPr>
          <p:cNvPr id="128" name="Die Geschichte von Abraham (1080p_30fps_H264-128kbit_AAC)-19.jpg"/>
          <p:cNvPicPr/>
          <p:nvPr/>
        </p:nvPicPr>
        <p:blipFill>
          <a:blip r:embed="rId2">
            <a:extLst/>
          </a:blip>
          <a:stretch>
            <a:fillRect/>
          </a:stretch>
        </p:blipFill>
        <p:spPr>
          <a:xfrm>
            <a:off x="6961069" y="175683"/>
            <a:ext cx="10461861" cy="5884797"/>
          </a:xfrm>
          <a:prstGeom prst="rect">
            <a:avLst/>
          </a:prstGeom>
          <a:ln w="12700">
            <a:miter lim="400000"/>
          </a:ln>
        </p:spPr>
      </p:pic>
    </p:spTree>
  </p:cSld>
  <p:clrMapOvr>
    <a:masterClrMapping/>
  </p:clrMapOvr>
  <p:transition spd="slow" advClick="1">
    <p:dissolve/>
  </p:transition>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nodeType="afterEffect" presetClass="entr" presetSubtype="8" presetID="2" grpId="1" fill="hold">
                                  <p:stCondLst>
                                    <p:cond delay="0"/>
                                  </p:stCondLst>
                                  <p:iterate type="el" backwards="0">
                                    <p:tmAbs val="0"/>
                                  </p:iterate>
                                  <p:childTnLst>
                                    <p:set>
                                      <p:cBhvr>
                                        <p:cTn id="6" fill="hold"/>
                                        <p:tgtEl>
                                          <p:spTgt spid="125"/>
                                        </p:tgtEl>
                                        <p:attrNameLst>
                                          <p:attrName>style.visibility</p:attrName>
                                        </p:attrNameLst>
                                      </p:cBhvr>
                                      <p:to>
                                        <p:strVal val="visible"/>
                                      </p:to>
                                    </p:set>
                                    <p:anim calcmode="lin" valueType="num">
                                      <p:cBhvr>
                                        <p:cTn id="7" dur="1000" fill="hold"/>
                                        <p:tgtEl>
                                          <p:spTgt spid="125"/>
                                        </p:tgtEl>
                                        <p:attrNameLst>
                                          <p:attrName>ppt_x</p:attrName>
                                        </p:attrNameLst>
                                      </p:cBhvr>
                                      <p:tavLst>
                                        <p:tav tm="0">
                                          <p:val>
                                            <p:strVal val="0-#ppt_w/2"/>
                                          </p:val>
                                        </p:tav>
                                        <p:tav tm="100000">
                                          <p:val>
                                            <p:strVal val="#ppt_x"/>
                                          </p:val>
                                        </p:tav>
                                      </p:tavLst>
                                    </p:anim>
                                    <p:anim calcmode="lin" valueType="num">
                                      <p:cBhvr>
                                        <p:cTn id="8" dur="1000" fill="hold"/>
                                        <p:tgtEl>
                                          <p:spTgt spid="125"/>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nodeType="afterEffect" presetClass="entr" presetSubtype="0" presetID="1" grpId="2" fill="hold">
                                  <p:stCondLst>
                                    <p:cond delay="0"/>
                                  </p:stCondLst>
                                  <p:iterate type="lt" backwards="0">
                                    <p:tmAbs val="0"/>
                                  </p:iterate>
                                  <p:childTnLst>
                                    <p:set>
                                      <p:cBhvr>
                                        <p:cTn id="11" fill="hold"/>
                                        <p:tgtEl>
                                          <p:spTgt spid="12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nodeType="clickEffect" presetClass="exit" presetSubtype="2" presetID="2" grpId="3" fill="hold">
                                  <p:stCondLst>
                                    <p:cond delay="0"/>
                                  </p:stCondLst>
                                  <p:iterate type="el" backwards="0">
                                    <p:tmAbs val="0"/>
                                  </p:iterate>
                                  <p:childTnLst>
                                    <p:anim calcmode="lin" valueType="num">
                                      <p:cBhvr>
                                        <p:cTn id="15" dur="1000" fill="hold"/>
                                        <p:tgtEl>
                                          <p:spTgt spid="127"/>
                                        </p:tgtEl>
                                        <p:attrNameLst>
                                          <p:attrName>ppt_x</p:attrName>
                                        </p:attrNameLst>
                                      </p:cBhvr>
                                      <p:tavLst>
                                        <p:tav tm="0">
                                          <p:val>
                                            <p:strVal val="ppt_x"/>
                                          </p:val>
                                        </p:tav>
                                        <p:tav tm="100000">
                                          <p:val>
                                            <p:strVal val="1+ppt_w/2"/>
                                          </p:val>
                                        </p:tav>
                                      </p:tavLst>
                                    </p:anim>
                                    <p:anim calcmode="lin" valueType="num">
                                      <p:cBhvr>
                                        <p:cTn id="16" dur="1000" fill="hold"/>
                                        <p:tgtEl>
                                          <p:spTgt spid="127"/>
                                        </p:tgtEl>
                                        <p:attrNameLst>
                                          <p:attrName>ppt_y</p:attrName>
                                        </p:attrNameLst>
                                      </p:cBhvr>
                                      <p:tavLst>
                                        <p:tav tm="0">
                                          <p:val>
                                            <p:strVal val="ppt_y"/>
                                          </p:val>
                                        </p:tav>
                                        <p:tav tm="100000">
                                          <p:val>
                                            <p:strVal val="ppt_y"/>
                                          </p:val>
                                        </p:tav>
                                      </p:tavLst>
                                    </p:anim>
                                    <p:set>
                                      <p:cBhvr>
                                        <p:cTn id="17" fill="hold">
                                          <p:stCondLst>
                                            <p:cond delay="999"/>
                                          </p:stCondLst>
                                        </p:cTn>
                                        <p:tgtEl>
                                          <p:spTgt spid="127"/>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27" grpId="3"/>
      <p:bldP build="whole" bldLvl="1" animBg="1" rev="0" advAuto="0" spid="125" grpId="1"/>
      <p:bldP build="whole" bldLvl="1" animBg="1" rev="0" advAuto="0" spid="126" grpId="2"/>
    </p:bldLst>
  </p:timing>
</p:sld>
</file>

<file path=ppt/slides/slide1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30" name="Shape 130"/>
          <p:cNvSpPr/>
          <p:nvPr/>
        </p:nvSpPr>
        <p:spPr>
          <a:xfrm>
            <a:off x="-24936" y="6315674"/>
            <a:ext cx="24433873" cy="6451271"/>
          </a:xfrm>
          <a:prstGeom prst="rect">
            <a:avLst/>
          </a:prstGeom>
          <a:solidFill>
            <a:srgbClr val="FFFFFF">
              <a:alpha val="79867"/>
            </a:srgbClr>
          </a:solidFill>
          <a:ln w="12700">
            <a:miter lim="400000"/>
          </a:ln>
        </p:spPr>
        <p:txBody>
          <a:bodyPr lIns="0" tIns="0" rIns="0" bIns="0" anchor="ctr"/>
          <a:lstStyle/>
          <a:p>
            <a:pPr lvl="0">
              <a:defRPr sz="3600"/>
            </a:pPr>
          </a:p>
        </p:txBody>
      </p:sp>
      <p:sp>
        <p:nvSpPr>
          <p:cNvPr id="131" name="Shape 131"/>
          <p:cNvSpPr/>
          <p:nvPr/>
        </p:nvSpPr>
        <p:spPr>
          <a:xfrm>
            <a:off x="1060251" y="7613649"/>
            <a:ext cx="22651171" cy="37973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lvl="0">
              <a:defRPr sz="1800">
                <a:solidFill>
                  <a:srgbClr val="000000"/>
                </a:solidFill>
              </a:defRPr>
            </a:pPr>
            <a:r>
              <a:rPr sz="7000">
                <a:latin typeface="Comic Sans MS"/>
                <a:ea typeface="Comic Sans MS"/>
                <a:cs typeface="Comic Sans MS"/>
                <a:sym typeface="Comic Sans MS"/>
              </a:rPr>
              <a:t>Abraham ist der Stammvater vom Judentum.</a:t>
            </a:r>
            <a:endParaRPr sz="7000">
              <a:latin typeface="Comic Sans MS"/>
              <a:ea typeface="Comic Sans MS"/>
              <a:cs typeface="Comic Sans MS"/>
              <a:sym typeface="Comic Sans MS"/>
            </a:endParaRPr>
          </a:p>
          <a:p>
            <a:pPr lvl="0">
              <a:defRPr sz="1800">
                <a:solidFill>
                  <a:srgbClr val="000000"/>
                </a:solidFill>
              </a:defRPr>
            </a:pPr>
            <a:r>
              <a:rPr sz="7000">
                <a:latin typeface="Comic Sans MS"/>
                <a:ea typeface="Comic Sans MS"/>
                <a:cs typeface="Comic Sans MS"/>
                <a:sym typeface="Comic Sans MS"/>
              </a:rPr>
              <a:t>Auch das Christentum und der Islam sehen in ihm einen ihrer Begründer.</a:t>
            </a:r>
          </a:p>
        </p:txBody>
      </p:sp>
      <p:sp>
        <p:nvSpPr>
          <p:cNvPr id="132" name="Shape 132"/>
          <p:cNvSpPr/>
          <p:nvPr/>
        </p:nvSpPr>
        <p:spPr>
          <a:xfrm>
            <a:off x="17373461" y="7792338"/>
            <a:ext cx="4542565" cy="1195009"/>
          </a:xfrm>
          <a:prstGeom prst="roundRect">
            <a:avLst>
              <a:gd name="adj" fmla="val 21884"/>
            </a:avLst>
          </a:prstGeom>
          <a:solidFill>
            <a:srgbClr val="FFFFFF"/>
          </a:solidFill>
          <a:ln w="63500">
            <a:solidFill/>
            <a:miter lim="400000"/>
          </a:ln>
        </p:spPr>
        <p:txBody>
          <a:bodyPr lIns="0" tIns="0" rIns="0" bIns="0" anchor="ctr"/>
          <a:lstStyle/>
          <a:p>
            <a:pPr lvl="0">
              <a:defRPr sz="4700">
                <a:solidFill>
                  <a:srgbClr val="000000"/>
                </a:solidFill>
                <a:latin typeface="Comic Sans MS"/>
                <a:ea typeface="Comic Sans MS"/>
                <a:cs typeface="Comic Sans MS"/>
                <a:sym typeface="Comic Sans MS"/>
              </a:defRPr>
            </a:pPr>
          </a:p>
        </p:txBody>
      </p:sp>
      <p:pic>
        <p:nvPicPr>
          <p:cNvPr id="133" name="Die Geschichte von Abraham (1080p_30fps_H264-128kbit_AAC)-20.jpg"/>
          <p:cNvPicPr/>
          <p:nvPr/>
        </p:nvPicPr>
        <p:blipFill>
          <a:blip r:embed="rId2">
            <a:extLst/>
          </a:blip>
          <a:stretch>
            <a:fillRect/>
          </a:stretch>
        </p:blipFill>
        <p:spPr>
          <a:xfrm>
            <a:off x="6947605" y="175683"/>
            <a:ext cx="10488789" cy="5899945"/>
          </a:xfrm>
          <a:prstGeom prst="rect">
            <a:avLst/>
          </a:prstGeom>
          <a:ln w="12700">
            <a:miter lim="400000"/>
          </a:ln>
        </p:spPr>
      </p:pic>
      <p:sp>
        <p:nvSpPr>
          <p:cNvPr id="134" name="Shape 134"/>
          <p:cNvSpPr/>
          <p:nvPr/>
        </p:nvSpPr>
        <p:spPr>
          <a:xfrm>
            <a:off x="14892728" y="8943805"/>
            <a:ext cx="2353800" cy="1195009"/>
          </a:xfrm>
          <a:prstGeom prst="roundRect">
            <a:avLst>
              <a:gd name="adj" fmla="val 21884"/>
            </a:avLst>
          </a:prstGeom>
          <a:solidFill>
            <a:srgbClr val="FFFFFF"/>
          </a:solidFill>
          <a:ln w="63500">
            <a:solidFill/>
            <a:miter lim="400000"/>
          </a:ln>
        </p:spPr>
        <p:txBody>
          <a:bodyPr lIns="0" tIns="0" rIns="0" bIns="0" anchor="ctr"/>
          <a:lstStyle/>
          <a:p>
            <a:pPr lvl="0">
              <a:defRPr sz="4700">
                <a:solidFill>
                  <a:srgbClr val="000000"/>
                </a:solidFill>
                <a:latin typeface="Comic Sans MS"/>
                <a:ea typeface="Comic Sans MS"/>
                <a:cs typeface="Comic Sans MS"/>
                <a:sym typeface="Comic Sans MS"/>
              </a:defRPr>
            </a:pPr>
          </a:p>
        </p:txBody>
      </p:sp>
    </p:spTree>
  </p:cSld>
  <p:clrMapOvr>
    <a:masterClrMapping/>
  </p:clrMapOvr>
  <p:transition spd="slow" advClick="1">
    <p:dissolve/>
  </p:transition>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nodeType="afterEffect" presetClass="entr" presetSubtype="8" presetID="2" grpId="1" fill="hold">
                                  <p:stCondLst>
                                    <p:cond delay="0"/>
                                  </p:stCondLst>
                                  <p:iterate type="el" backwards="0">
                                    <p:tmAbs val="0"/>
                                  </p:iterate>
                                  <p:childTnLst>
                                    <p:set>
                                      <p:cBhvr>
                                        <p:cTn id="6" fill="hold"/>
                                        <p:tgtEl>
                                          <p:spTgt spid="130"/>
                                        </p:tgtEl>
                                        <p:attrNameLst>
                                          <p:attrName>style.visibility</p:attrName>
                                        </p:attrNameLst>
                                      </p:cBhvr>
                                      <p:to>
                                        <p:strVal val="visible"/>
                                      </p:to>
                                    </p:set>
                                    <p:anim calcmode="lin" valueType="num">
                                      <p:cBhvr>
                                        <p:cTn id="7" dur="1000" fill="hold"/>
                                        <p:tgtEl>
                                          <p:spTgt spid="130"/>
                                        </p:tgtEl>
                                        <p:attrNameLst>
                                          <p:attrName>ppt_x</p:attrName>
                                        </p:attrNameLst>
                                      </p:cBhvr>
                                      <p:tavLst>
                                        <p:tav tm="0">
                                          <p:val>
                                            <p:strVal val="0-#ppt_w/2"/>
                                          </p:val>
                                        </p:tav>
                                        <p:tav tm="100000">
                                          <p:val>
                                            <p:strVal val="#ppt_x"/>
                                          </p:val>
                                        </p:tav>
                                      </p:tavLst>
                                    </p:anim>
                                    <p:anim calcmode="lin" valueType="num">
                                      <p:cBhvr>
                                        <p:cTn id="8" dur="1000" fill="hold"/>
                                        <p:tgtEl>
                                          <p:spTgt spid="13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nodeType="afterEffect" presetClass="entr" presetSubtype="0" presetID="1" grpId="2" fill="hold">
                                  <p:stCondLst>
                                    <p:cond delay="0"/>
                                  </p:stCondLst>
                                  <p:iterate type="lt" backwards="0">
                                    <p:tmAbs val="0"/>
                                  </p:iterate>
                                  <p:childTnLst>
                                    <p:set>
                                      <p:cBhvr>
                                        <p:cTn id="11" fill="hold"/>
                                        <p:tgtEl>
                                          <p:spTgt spid="131"/>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nodeType="clickEffect" presetClass="exit" presetSubtype="2" presetID="2" grpId="3" fill="hold">
                                  <p:stCondLst>
                                    <p:cond delay="0"/>
                                  </p:stCondLst>
                                  <p:iterate type="el" backwards="0">
                                    <p:tmAbs val="0"/>
                                  </p:iterate>
                                  <p:childTnLst>
                                    <p:anim calcmode="lin" valueType="num">
                                      <p:cBhvr>
                                        <p:cTn id="15" dur="1000" fill="hold"/>
                                        <p:tgtEl>
                                          <p:spTgt spid="132"/>
                                        </p:tgtEl>
                                        <p:attrNameLst>
                                          <p:attrName>ppt_x</p:attrName>
                                        </p:attrNameLst>
                                      </p:cBhvr>
                                      <p:tavLst>
                                        <p:tav tm="0">
                                          <p:val>
                                            <p:strVal val="ppt_x"/>
                                          </p:val>
                                        </p:tav>
                                        <p:tav tm="100000">
                                          <p:val>
                                            <p:strVal val="1+ppt_w/2"/>
                                          </p:val>
                                        </p:tav>
                                      </p:tavLst>
                                    </p:anim>
                                    <p:anim calcmode="lin" valueType="num">
                                      <p:cBhvr>
                                        <p:cTn id="16" dur="1000" fill="hold"/>
                                        <p:tgtEl>
                                          <p:spTgt spid="132"/>
                                        </p:tgtEl>
                                        <p:attrNameLst>
                                          <p:attrName>ppt_y</p:attrName>
                                        </p:attrNameLst>
                                      </p:cBhvr>
                                      <p:tavLst>
                                        <p:tav tm="0">
                                          <p:val>
                                            <p:strVal val="ppt_y"/>
                                          </p:val>
                                        </p:tav>
                                        <p:tav tm="100000">
                                          <p:val>
                                            <p:strVal val="ppt_y"/>
                                          </p:val>
                                        </p:tav>
                                      </p:tavLst>
                                    </p:anim>
                                    <p:set>
                                      <p:cBhvr>
                                        <p:cTn id="17" fill="hold">
                                          <p:stCondLst>
                                            <p:cond delay="999"/>
                                          </p:stCondLst>
                                        </p:cTn>
                                        <p:tgtEl>
                                          <p:spTgt spid="13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nodeType="clickEffect" presetClass="exit" presetSubtype="2" presetID="2" grpId="4" fill="hold">
                                  <p:stCondLst>
                                    <p:cond delay="0"/>
                                  </p:stCondLst>
                                  <p:iterate type="el" backwards="0">
                                    <p:tmAbs val="0"/>
                                  </p:iterate>
                                  <p:childTnLst>
                                    <p:anim calcmode="lin" valueType="num">
                                      <p:cBhvr>
                                        <p:cTn id="21" dur="1000" fill="hold"/>
                                        <p:tgtEl>
                                          <p:spTgt spid="134"/>
                                        </p:tgtEl>
                                        <p:attrNameLst>
                                          <p:attrName>ppt_x</p:attrName>
                                        </p:attrNameLst>
                                      </p:cBhvr>
                                      <p:tavLst>
                                        <p:tav tm="0">
                                          <p:val>
                                            <p:strVal val="ppt_x"/>
                                          </p:val>
                                        </p:tav>
                                        <p:tav tm="100000">
                                          <p:val>
                                            <p:strVal val="1+ppt_w/2"/>
                                          </p:val>
                                        </p:tav>
                                      </p:tavLst>
                                    </p:anim>
                                    <p:anim calcmode="lin" valueType="num">
                                      <p:cBhvr>
                                        <p:cTn id="22" dur="1000" fill="hold"/>
                                        <p:tgtEl>
                                          <p:spTgt spid="134"/>
                                        </p:tgtEl>
                                        <p:attrNameLst>
                                          <p:attrName>ppt_y</p:attrName>
                                        </p:attrNameLst>
                                      </p:cBhvr>
                                      <p:tavLst>
                                        <p:tav tm="0">
                                          <p:val>
                                            <p:strVal val="ppt_y"/>
                                          </p:val>
                                        </p:tav>
                                        <p:tav tm="100000">
                                          <p:val>
                                            <p:strVal val="ppt_y"/>
                                          </p:val>
                                        </p:tav>
                                      </p:tavLst>
                                    </p:anim>
                                    <p:set>
                                      <p:cBhvr>
                                        <p:cTn id="23" fill="hold">
                                          <p:stCondLst>
                                            <p:cond delay="999"/>
                                          </p:stCondLst>
                                        </p:cTn>
                                        <p:tgtEl>
                                          <p:spTgt spid="134"/>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32" grpId="3"/>
      <p:bldP build="whole" bldLvl="1" animBg="1" rev="0" advAuto="0" spid="131" grpId="2"/>
      <p:bldP build="whole" bldLvl="1" animBg="1" rev="0" advAuto="0" spid="130" grpId="1"/>
      <p:bldP build="whole" bldLvl="1" animBg="1" rev="0" advAuto="0" spid="134" grpId="4"/>
    </p:bldLst>
  </p:timing>
</p:sld>
</file>

<file path=ppt/slides/slide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8" name="Shape 38"/>
          <p:cNvSpPr/>
          <p:nvPr/>
        </p:nvSpPr>
        <p:spPr>
          <a:xfrm>
            <a:off x="-24936" y="6315674"/>
            <a:ext cx="24433873" cy="6451271"/>
          </a:xfrm>
          <a:prstGeom prst="rect">
            <a:avLst/>
          </a:prstGeom>
          <a:solidFill>
            <a:srgbClr val="FFFFFF">
              <a:alpha val="79867"/>
            </a:srgbClr>
          </a:solidFill>
          <a:ln w="12700">
            <a:miter lim="400000"/>
          </a:ln>
        </p:spPr>
        <p:txBody>
          <a:bodyPr lIns="0" tIns="0" rIns="0" bIns="0" anchor="ctr"/>
          <a:lstStyle/>
          <a:p>
            <a:pPr lvl="0">
              <a:defRPr sz="3600"/>
            </a:pPr>
          </a:p>
        </p:txBody>
      </p:sp>
      <p:sp>
        <p:nvSpPr>
          <p:cNvPr id="39" name="Shape 39"/>
          <p:cNvSpPr/>
          <p:nvPr/>
        </p:nvSpPr>
        <p:spPr>
          <a:xfrm>
            <a:off x="1060251" y="7188199"/>
            <a:ext cx="22651171" cy="5029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7000">
                <a:solidFill>
                  <a:srgbClr val="000000"/>
                </a:solidFill>
                <a:latin typeface="Comic Sans MS"/>
                <a:ea typeface="Comic Sans MS"/>
                <a:cs typeface="Comic Sans MS"/>
                <a:sym typeface="Comic Sans MS"/>
              </a:defRPr>
            </a:lvl1pPr>
          </a:lstStyle>
          <a:p>
            <a:pPr lvl="0">
              <a:defRPr sz="1800"/>
            </a:pPr>
            <a:r>
              <a:rPr sz="7000"/>
              <a:t>Als Abraham 75 Jahre alt ist schickt Gott ihn auf eine Reise von Ur nach Israel. Abraham gehorcht. Seine Frau, seine Angestellten und sein Neffe begleiten ihn.</a:t>
            </a:r>
          </a:p>
        </p:txBody>
      </p:sp>
      <p:sp>
        <p:nvSpPr>
          <p:cNvPr id="40" name="Shape 40"/>
          <p:cNvSpPr/>
          <p:nvPr/>
        </p:nvSpPr>
        <p:spPr>
          <a:xfrm>
            <a:off x="8187129" y="8580362"/>
            <a:ext cx="1285016" cy="1195009"/>
          </a:xfrm>
          <a:prstGeom prst="roundRect">
            <a:avLst>
              <a:gd name="adj" fmla="val 21884"/>
            </a:avLst>
          </a:prstGeom>
          <a:solidFill>
            <a:srgbClr val="FFFFFF"/>
          </a:solidFill>
          <a:ln w="63500">
            <a:solidFill/>
            <a:miter lim="400000"/>
          </a:ln>
        </p:spPr>
        <p:txBody>
          <a:bodyPr lIns="0" tIns="0" rIns="0" bIns="0" anchor="ctr"/>
          <a:lstStyle/>
          <a:p>
            <a:pPr lvl="0">
              <a:defRPr sz="4700">
                <a:solidFill>
                  <a:srgbClr val="000000"/>
                </a:solidFill>
                <a:latin typeface="Comic Sans MS"/>
                <a:ea typeface="Comic Sans MS"/>
                <a:cs typeface="Comic Sans MS"/>
                <a:sym typeface="Comic Sans MS"/>
              </a:defRPr>
            </a:pPr>
          </a:p>
        </p:txBody>
      </p:sp>
      <p:sp>
        <p:nvSpPr>
          <p:cNvPr id="41" name="Shape 41"/>
          <p:cNvSpPr/>
          <p:nvPr/>
        </p:nvSpPr>
        <p:spPr>
          <a:xfrm>
            <a:off x="19269995" y="9841895"/>
            <a:ext cx="2825487" cy="1195009"/>
          </a:xfrm>
          <a:prstGeom prst="roundRect">
            <a:avLst>
              <a:gd name="adj" fmla="val 21884"/>
            </a:avLst>
          </a:prstGeom>
          <a:solidFill>
            <a:srgbClr val="FFFFFF"/>
          </a:solidFill>
          <a:ln w="63500">
            <a:solidFill/>
            <a:miter lim="400000"/>
          </a:ln>
        </p:spPr>
        <p:txBody>
          <a:bodyPr lIns="0" tIns="0" rIns="0" bIns="0" anchor="ctr"/>
          <a:lstStyle/>
          <a:p>
            <a:pPr lvl="0">
              <a:defRPr sz="4700">
                <a:solidFill>
                  <a:srgbClr val="000000"/>
                </a:solidFill>
                <a:latin typeface="Comic Sans MS"/>
                <a:ea typeface="Comic Sans MS"/>
                <a:cs typeface="Comic Sans MS"/>
                <a:sym typeface="Comic Sans MS"/>
              </a:defRPr>
            </a:pPr>
          </a:p>
        </p:txBody>
      </p:sp>
      <p:pic>
        <p:nvPicPr>
          <p:cNvPr id="42" name="Die Geschichte von Abraham (1080p_30fps_H264-128kbit_AAC).jpg"/>
          <p:cNvPicPr/>
          <p:nvPr/>
        </p:nvPicPr>
        <p:blipFill>
          <a:blip r:embed="rId2">
            <a:extLst/>
          </a:blip>
          <a:stretch>
            <a:fillRect/>
          </a:stretch>
        </p:blipFill>
        <p:spPr>
          <a:xfrm>
            <a:off x="7076211" y="308371"/>
            <a:ext cx="10231578" cy="5755264"/>
          </a:xfrm>
          <a:prstGeom prst="rect">
            <a:avLst/>
          </a:prstGeom>
          <a:ln w="12700">
            <a:miter lim="400000"/>
          </a:ln>
        </p:spPr>
      </p:pic>
    </p:spTree>
  </p:cSld>
  <p:clrMapOvr>
    <a:masterClrMapping/>
  </p:clrMapOvr>
  <p:transition spd="slow" advClick="1">
    <p:dissolve/>
  </p:transition>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nodeType="afterEffect" presetClass="entr" presetSubtype="8" presetID="2" grpId="1" fill="hold">
                                  <p:stCondLst>
                                    <p:cond delay="0"/>
                                  </p:stCondLst>
                                  <p:iterate type="el" backwards="0">
                                    <p:tmAbs val="0"/>
                                  </p:iterate>
                                  <p:childTnLst>
                                    <p:set>
                                      <p:cBhvr>
                                        <p:cTn id="6" fill="hold"/>
                                        <p:tgtEl>
                                          <p:spTgt spid="38"/>
                                        </p:tgtEl>
                                        <p:attrNameLst>
                                          <p:attrName>style.visibility</p:attrName>
                                        </p:attrNameLst>
                                      </p:cBhvr>
                                      <p:to>
                                        <p:strVal val="visible"/>
                                      </p:to>
                                    </p:set>
                                    <p:anim calcmode="lin" valueType="num">
                                      <p:cBhvr>
                                        <p:cTn id="7" dur="1000" fill="hold"/>
                                        <p:tgtEl>
                                          <p:spTgt spid="38"/>
                                        </p:tgtEl>
                                        <p:attrNameLst>
                                          <p:attrName>ppt_x</p:attrName>
                                        </p:attrNameLst>
                                      </p:cBhvr>
                                      <p:tavLst>
                                        <p:tav tm="0">
                                          <p:val>
                                            <p:strVal val="0-#ppt_w/2"/>
                                          </p:val>
                                        </p:tav>
                                        <p:tav tm="100000">
                                          <p:val>
                                            <p:strVal val="#ppt_x"/>
                                          </p:val>
                                        </p:tav>
                                      </p:tavLst>
                                    </p:anim>
                                    <p:anim calcmode="lin" valueType="num">
                                      <p:cBhvr>
                                        <p:cTn id="8" dur="1000" fill="hold"/>
                                        <p:tgtEl>
                                          <p:spTgt spid="38"/>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nodeType="afterEffect" presetClass="entr" presetSubtype="0" presetID="1" grpId="2" fill="hold">
                                  <p:stCondLst>
                                    <p:cond delay="0"/>
                                  </p:stCondLst>
                                  <p:iterate type="lt" backwards="0">
                                    <p:tmAbs val="0"/>
                                  </p:iterate>
                                  <p:childTnLst>
                                    <p:set>
                                      <p:cBhvr>
                                        <p:cTn id="11" fill="hold"/>
                                        <p:tgtEl>
                                          <p:spTgt spid="39"/>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nodeType="clickEffect" presetClass="exit" presetSubtype="2" presetID="2" grpId="3" fill="hold">
                                  <p:stCondLst>
                                    <p:cond delay="0"/>
                                  </p:stCondLst>
                                  <p:iterate type="el" backwards="0">
                                    <p:tmAbs val="0"/>
                                  </p:iterate>
                                  <p:childTnLst>
                                    <p:anim calcmode="lin" valueType="num">
                                      <p:cBhvr>
                                        <p:cTn id="15" dur="1000" fill="hold"/>
                                        <p:tgtEl>
                                          <p:spTgt spid="40"/>
                                        </p:tgtEl>
                                        <p:attrNameLst>
                                          <p:attrName>ppt_x</p:attrName>
                                        </p:attrNameLst>
                                      </p:cBhvr>
                                      <p:tavLst>
                                        <p:tav tm="0">
                                          <p:val>
                                            <p:strVal val="ppt_x"/>
                                          </p:val>
                                        </p:tav>
                                        <p:tav tm="100000">
                                          <p:val>
                                            <p:strVal val="1+ppt_w/2"/>
                                          </p:val>
                                        </p:tav>
                                      </p:tavLst>
                                    </p:anim>
                                    <p:anim calcmode="lin" valueType="num">
                                      <p:cBhvr>
                                        <p:cTn id="16" dur="1000" fill="hold"/>
                                        <p:tgtEl>
                                          <p:spTgt spid="40"/>
                                        </p:tgtEl>
                                        <p:attrNameLst>
                                          <p:attrName>ppt_y</p:attrName>
                                        </p:attrNameLst>
                                      </p:cBhvr>
                                      <p:tavLst>
                                        <p:tav tm="0">
                                          <p:val>
                                            <p:strVal val="ppt_y"/>
                                          </p:val>
                                        </p:tav>
                                        <p:tav tm="100000">
                                          <p:val>
                                            <p:strVal val="ppt_y"/>
                                          </p:val>
                                        </p:tav>
                                      </p:tavLst>
                                    </p:anim>
                                    <p:set>
                                      <p:cBhvr>
                                        <p:cTn id="17" fill="hold">
                                          <p:stCondLst>
                                            <p:cond delay="999"/>
                                          </p:stCondLst>
                                        </p:cTn>
                                        <p:tgtEl>
                                          <p:spTgt spid="4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nodeType="clickEffect" presetClass="exit" presetSubtype="2" presetID="2" grpId="4" fill="hold">
                                  <p:stCondLst>
                                    <p:cond delay="0"/>
                                  </p:stCondLst>
                                  <p:iterate type="el" backwards="0">
                                    <p:tmAbs val="0"/>
                                  </p:iterate>
                                  <p:childTnLst>
                                    <p:anim calcmode="lin" valueType="num">
                                      <p:cBhvr>
                                        <p:cTn id="21" dur="1000" fill="hold"/>
                                        <p:tgtEl>
                                          <p:spTgt spid="41"/>
                                        </p:tgtEl>
                                        <p:attrNameLst>
                                          <p:attrName>ppt_x</p:attrName>
                                        </p:attrNameLst>
                                      </p:cBhvr>
                                      <p:tavLst>
                                        <p:tav tm="0">
                                          <p:val>
                                            <p:strVal val="ppt_x"/>
                                          </p:val>
                                        </p:tav>
                                        <p:tav tm="100000">
                                          <p:val>
                                            <p:strVal val="1+ppt_w/2"/>
                                          </p:val>
                                        </p:tav>
                                      </p:tavLst>
                                    </p:anim>
                                    <p:anim calcmode="lin" valueType="num">
                                      <p:cBhvr>
                                        <p:cTn id="22" dur="1000" fill="hold"/>
                                        <p:tgtEl>
                                          <p:spTgt spid="41"/>
                                        </p:tgtEl>
                                        <p:attrNameLst>
                                          <p:attrName>ppt_y</p:attrName>
                                        </p:attrNameLst>
                                      </p:cBhvr>
                                      <p:tavLst>
                                        <p:tav tm="0">
                                          <p:val>
                                            <p:strVal val="ppt_y"/>
                                          </p:val>
                                        </p:tav>
                                        <p:tav tm="100000">
                                          <p:val>
                                            <p:strVal val="ppt_y"/>
                                          </p:val>
                                        </p:tav>
                                      </p:tavLst>
                                    </p:anim>
                                    <p:set>
                                      <p:cBhvr>
                                        <p:cTn id="23" fill="hold">
                                          <p:stCondLst>
                                            <p:cond delay="999"/>
                                          </p:stCondLst>
                                        </p:cTn>
                                        <p:tgtEl>
                                          <p:spTgt spid="41"/>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40" grpId="3"/>
      <p:bldP build="whole" bldLvl="1" animBg="1" rev="0" advAuto="0" spid="39" grpId="2"/>
      <p:bldP build="whole" bldLvl="1" animBg="1" rev="0" advAuto="0" spid="41" grpId="4"/>
      <p:bldP build="whole" bldLvl="1" animBg="1" rev="0" advAuto="0" spid="38" grpId="1"/>
    </p:bldLst>
  </p:timing>
</p:sld>
</file>

<file path=ppt/slides/slide2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36" name="Shape 136"/>
          <p:cNvSpPr/>
          <p:nvPr/>
        </p:nvSpPr>
        <p:spPr>
          <a:xfrm>
            <a:off x="2940149" y="850899"/>
            <a:ext cx="18097302" cy="37846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p>
            <a:pPr lvl="0">
              <a:defRPr sz="1800">
                <a:solidFill>
                  <a:srgbClr val="000000"/>
                </a:solidFill>
              </a:defRPr>
            </a:pPr>
            <a:r>
              <a:rPr sz="10400">
                <a:latin typeface="Comic Sans MS"/>
                <a:ea typeface="Comic Sans MS"/>
                <a:cs typeface="Comic Sans MS"/>
                <a:sym typeface="Comic Sans MS"/>
              </a:rPr>
              <a:t>Dieses Unterrichts-Material</a:t>
            </a:r>
            <a:endParaRPr sz="10400">
              <a:latin typeface="Comic Sans MS"/>
              <a:ea typeface="Comic Sans MS"/>
              <a:cs typeface="Comic Sans MS"/>
              <a:sym typeface="Comic Sans MS"/>
            </a:endParaRPr>
          </a:p>
          <a:p>
            <a:pPr lvl="0">
              <a:defRPr sz="1800">
                <a:solidFill>
                  <a:srgbClr val="000000"/>
                </a:solidFill>
              </a:defRPr>
            </a:pPr>
            <a:r>
              <a:rPr sz="10400">
                <a:latin typeface="Comic Sans MS"/>
                <a:ea typeface="Comic Sans MS"/>
                <a:cs typeface="Comic Sans MS"/>
                <a:sym typeface="Comic Sans MS"/>
              </a:rPr>
              <a:t>ist eine Zusammenarbeit von:</a:t>
            </a:r>
          </a:p>
        </p:txBody>
      </p:sp>
      <p:sp>
        <p:nvSpPr>
          <p:cNvPr id="137" name="Shape 137"/>
          <p:cNvSpPr/>
          <p:nvPr/>
        </p:nvSpPr>
        <p:spPr>
          <a:xfrm>
            <a:off x="1808708" y="10280650"/>
            <a:ext cx="8422184" cy="19431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sz="10400" u="sng">
                <a:latin typeface="Comic Sans MS"/>
                <a:ea typeface="Comic Sans MS"/>
                <a:cs typeface="Comic Sans MS"/>
                <a:sym typeface="Comic Sans MS"/>
                <a:hlinkClick r:id="rId2" invalidUrl="" action="" tgtFrame="" tooltip="" history="1" highlightClick="0" endSnd="0"/>
              </a:defRPr>
            </a:lvl1pPr>
          </a:lstStyle>
          <a:p>
            <a:pPr lvl="0">
              <a:defRPr sz="1800" u="none">
                <a:solidFill>
                  <a:srgbClr val="000000"/>
                </a:solidFill>
              </a:defRPr>
            </a:pPr>
            <a:r>
              <a:rPr sz="10400" u="sng">
                <a:solidFill>
                  <a:srgbClr val="FFFFFF"/>
                </a:solidFill>
                <a:hlinkClick r:id="rId2" invalidUrl="" action="" tgtFrame="" tooltip="" history="1" highlightClick="0" endSnd="0"/>
              </a:rPr>
              <a:t>Reli-Power.de</a:t>
            </a:r>
          </a:p>
        </p:txBody>
      </p:sp>
      <p:sp>
        <p:nvSpPr>
          <p:cNvPr id="138" name="Shape 138"/>
          <p:cNvSpPr/>
          <p:nvPr/>
        </p:nvSpPr>
        <p:spPr>
          <a:xfrm>
            <a:off x="12715800" y="10280650"/>
            <a:ext cx="9823600" cy="19431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sz="10400" u="sng">
                <a:latin typeface="Comic Sans MS"/>
                <a:ea typeface="Comic Sans MS"/>
                <a:cs typeface="Comic Sans MS"/>
                <a:sym typeface="Comic Sans MS"/>
                <a:hlinkClick r:id="rId3" invalidUrl="" action="" tgtFrame="" tooltip="" history="1" highlightClick="0" endSnd="0"/>
              </a:defRPr>
            </a:lvl1pPr>
          </a:lstStyle>
          <a:p>
            <a:pPr lvl="0">
              <a:defRPr sz="1800" u="none">
                <a:solidFill>
                  <a:srgbClr val="000000"/>
                </a:solidFill>
              </a:defRPr>
            </a:pPr>
            <a:r>
              <a:rPr sz="10400" u="sng">
                <a:solidFill>
                  <a:srgbClr val="FFFFFF"/>
                </a:solidFill>
                <a:hlinkClick r:id="rId3" invalidUrl="" action="" tgtFrame="" tooltip="" history="1" highlightClick="0" endSnd="0"/>
              </a:rPr>
              <a:t>BibelCartoon.de</a:t>
            </a:r>
          </a:p>
        </p:txBody>
      </p:sp>
      <p:pic>
        <p:nvPicPr>
          <p:cNvPr id="139" name="Logo farbe.png"/>
          <p:cNvPicPr/>
          <p:nvPr/>
        </p:nvPicPr>
        <p:blipFill>
          <a:blip r:embed="rId4">
            <a:extLst/>
          </a:blip>
          <a:stretch>
            <a:fillRect/>
          </a:stretch>
        </p:blipFill>
        <p:spPr>
          <a:xfrm>
            <a:off x="1087635" y="5747986"/>
            <a:ext cx="9133451" cy="4252028"/>
          </a:xfrm>
          <a:prstGeom prst="rect">
            <a:avLst/>
          </a:prstGeom>
          <a:ln w="12700">
            <a:miter lim="400000"/>
          </a:ln>
        </p:spPr>
      </p:pic>
      <p:pic>
        <p:nvPicPr>
          <p:cNvPr id="140" name="bg_BibelCartoon-119.png"/>
          <p:cNvPicPr/>
          <p:nvPr/>
        </p:nvPicPr>
        <p:blipFill>
          <a:blip r:embed="rId5">
            <a:extLst/>
          </a:blip>
          <a:stretch>
            <a:fillRect/>
          </a:stretch>
        </p:blipFill>
        <p:spPr>
          <a:xfrm>
            <a:off x="14302911" y="5111257"/>
            <a:ext cx="6289743" cy="5525486"/>
          </a:xfrm>
          <a:prstGeom prst="rect">
            <a:avLst/>
          </a:prstGeom>
          <a:ln w="12700">
            <a:miter lim="400000"/>
          </a:ln>
        </p:spPr>
      </p:pic>
    </p:spTree>
  </p:cSld>
  <p:clrMapOvr>
    <a:masterClrMapping/>
  </p:clrMapOvr>
  <p:transition spd="slow" advClick="1">
    <p:dissolve/>
  </p:transition>
</p:sld>
</file>

<file path=ppt/slides/slide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4" name="Shape 44"/>
          <p:cNvSpPr/>
          <p:nvPr/>
        </p:nvSpPr>
        <p:spPr>
          <a:xfrm>
            <a:off x="-24936" y="6315674"/>
            <a:ext cx="24433873" cy="6451271"/>
          </a:xfrm>
          <a:prstGeom prst="rect">
            <a:avLst/>
          </a:prstGeom>
          <a:solidFill>
            <a:srgbClr val="FFFFFF">
              <a:alpha val="79867"/>
            </a:srgbClr>
          </a:solidFill>
          <a:ln w="12700">
            <a:miter lim="400000"/>
          </a:ln>
        </p:spPr>
        <p:txBody>
          <a:bodyPr lIns="0" tIns="0" rIns="0" bIns="0" anchor="ctr"/>
          <a:lstStyle/>
          <a:p>
            <a:pPr lvl="0">
              <a:defRPr sz="3600"/>
            </a:pPr>
          </a:p>
        </p:txBody>
      </p:sp>
      <p:sp>
        <p:nvSpPr>
          <p:cNvPr id="45" name="Shape 45"/>
          <p:cNvSpPr/>
          <p:nvPr/>
        </p:nvSpPr>
        <p:spPr>
          <a:xfrm>
            <a:off x="1060251" y="7188199"/>
            <a:ext cx="22651171" cy="5029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7000">
                <a:solidFill>
                  <a:srgbClr val="000000"/>
                </a:solidFill>
                <a:latin typeface="Comic Sans MS"/>
                <a:ea typeface="Comic Sans MS"/>
                <a:cs typeface="Comic Sans MS"/>
                <a:sym typeface="Comic Sans MS"/>
              </a:defRPr>
            </a:lvl1pPr>
          </a:lstStyle>
          <a:p>
            <a:pPr lvl="0">
              <a:defRPr sz="1800"/>
            </a:pPr>
            <a:r>
              <a:rPr sz="7000"/>
              <a:t>Bald werden Abraham und Lot so reich, dass sie nicht mehr genug Weideland haben. Sie trennen sich und Abraham überlässt Lot die Entscheidung, wo er hin gehen möchte.</a:t>
            </a:r>
          </a:p>
        </p:txBody>
      </p:sp>
      <p:sp>
        <p:nvSpPr>
          <p:cNvPr id="46" name="Shape 46"/>
          <p:cNvSpPr/>
          <p:nvPr/>
        </p:nvSpPr>
        <p:spPr>
          <a:xfrm>
            <a:off x="6815529" y="8580362"/>
            <a:ext cx="4527154" cy="1195009"/>
          </a:xfrm>
          <a:prstGeom prst="roundRect">
            <a:avLst>
              <a:gd name="adj" fmla="val 21884"/>
            </a:avLst>
          </a:prstGeom>
          <a:solidFill>
            <a:srgbClr val="FFFFFF"/>
          </a:solidFill>
          <a:ln w="63500">
            <a:solidFill/>
            <a:miter lim="400000"/>
          </a:ln>
        </p:spPr>
        <p:txBody>
          <a:bodyPr lIns="0" tIns="0" rIns="0" bIns="0" anchor="ctr"/>
          <a:lstStyle/>
          <a:p>
            <a:pPr lvl="0">
              <a:defRPr sz="4700">
                <a:solidFill>
                  <a:srgbClr val="000000"/>
                </a:solidFill>
                <a:latin typeface="Comic Sans MS"/>
                <a:ea typeface="Comic Sans MS"/>
                <a:cs typeface="Comic Sans MS"/>
                <a:sym typeface="Comic Sans MS"/>
              </a:defRPr>
            </a:pPr>
          </a:p>
        </p:txBody>
      </p:sp>
      <p:pic>
        <p:nvPicPr>
          <p:cNvPr id="47" name="Die Geschichte von Abraham (1080p_30fps_H264-128kbit_AAC)-1.jpg"/>
          <p:cNvPicPr/>
          <p:nvPr/>
        </p:nvPicPr>
        <p:blipFill>
          <a:blip r:embed="rId2">
            <a:extLst/>
          </a:blip>
          <a:stretch>
            <a:fillRect/>
          </a:stretch>
        </p:blipFill>
        <p:spPr>
          <a:xfrm>
            <a:off x="6955425" y="175683"/>
            <a:ext cx="10473150" cy="5891147"/>
          </a:xfrm>
          <a:prstGeom prst="rect">
            <a:avLst/>
          </a:prstGeom>
          <a:ln w="12700">
            <a:miter lim="400000"/>
          </a:ln>
        </p:spPr>
      </p:pic>
    </p:spTree>
  </p:cSld>
  <p:clrMapOvr>
    <a:masterClrMapping/>
  </p:clrMapOvr>
  <p:transition spd="slow" advClick="1">
    <p:dissolve/>
  </p:transition>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nodeType="afterEffect" presetClass="entr" presetSubtype="8" presetID="2" grpId="1" fill="hold">
                                  <p:stCondLst>
                                    <p:cond delay="0"/>
                                  </p:stCondLst>
                                  <p:iterate type="el" backwards="0">
                                    <p:tmAbs val="0"/>
                                  </p:iterate>
                                  <p:childTnLst>
                                    <p:set>
                                      <p:cBhvr>
                                        <p:cTn id="6" fill="hold"/>
                                        <p:tgtEl>
                                          <p:spTgt spid="44"/>
                                        </p:tgtEl>
                                        <p:attrNameLst>
                                          <p:attrName>style.visibility</p:attrName>
                                        </p:attrNameLst>
                                      </p:cBhvr>
                                      <p:to>
                                        <p:strVal val="visible"/>
                                      </p:to>
                                    </p:set>
                                    <p:anim calcmode="lin" valueType="num">
                                      <p:cBhvr>
                                        <p:cTn id="7" dur="1000" fill="hold"/>
                                        <p:tgtEl>
                                          <p:spTgt spid="44"/>
                                        </p:tgtEl>
                                        <p:attrNameLst>
                                          <p:attrName>ppt_x</p:attrName>
                                        </p:attrNameLst>
                                      </p:cBhvr>
                                      <p:tavLst>
                                        <p:tav tm="0">
                                          <p:val>
                                            <p:strVal val="0-#ppt_w/2"/>
                                          </p:val>
                                        </p:tav>
                                        <p:tav tm="100000">
                                          <p:val>
                                            <p:strVal val="#ppt_x"/>
                                          </p:val>
                                        </p:tav>
                                      </p:tavLst>
                                    </p:anim>
                                    <p:anim calcmode="lin" valueType="num">
                                      <p:cBhvr>
                                        <p:cTn id="8" dur="10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nodeType="afterEffect" presetClass="entr" presetSubtype="0" presetID="1" grpId="2" fill="hold">
                                  <p:stCondLst>
                                    <p:cond delay="0"/>
                                  </p:stCondLst>
                                  <p:iterate type="lt" backwards="0">
                                    <p:tmAbs val="0"/>
                                  </p:iterate>
                                  <p:childTnLst>
                                    <p:set>
                                      <p:cBhvr>
                                        <p:cTn id="11" fill="hold"/>
                                        <p:tgtEl>
                                          <p:spTgt spid="4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nodeType="clickEffect" presetClass="exit" presetSubtype="2" presetID="2" grpId="3" fill="hold">
                                  <p:stCondLst>
                                    <p:cond delay="0"/>
                                  </p:stCondLst>
                                  <p:iterate type="el" backwards="0">
                                    <p:tmAbs val="0"/>
                                  </p:iterate>
                                  <p:childTnLst>
                                    <p:anim calcmode="lin" valueType="num">
                                      <p:cBhvr>
                                        <p:cTn id="15" dur="1000" fill="hold"/>
                                        <p:tgtEl>
                                          <p:spTgt spid="46"/>
                                        </p:tgtEl>
                                        <p:attrNameLst>
                                          <p:attrName>ppt_x</p:attrName>
                                        </p:attrNameLst>
                                      </p:cBhvr>
                                      <p:tavLst>
                                        <p:tav tm="0">
                                          <p:val>
                                            <p:strVal val="ppt_x"/>
                                          </p:val>
                                        </p:tav>
                                        <p:tav tm="100000">
                                          <p:val>
                                            <p:strVal val="1+ppt_w/2"/>
                                          </p:val>
                                        </p:tav>
                                      </p:tavLst>
                                    </p:anim>
                                    <p:anim calcmode="lin" valueType="num">
                                      <p:cBhvr>
                                        <p:cTn id="16" dur="1000" fill="hold"/>
                                        <p:tgtEl>
                                          <p:spTgt spid="46"/>
                                        </p:tgtEl>
                                        <p:attrNameLst>
                                          <p:attrName>ppt_y</p:attrName>
                                        </p:attrNameLst>
                                      </p:cBhvr>
                                      <p:tavLst>
                                        <p:tav tm="0">
                                          <p:val>
                                            <p:strVal val="ppt_y"/>
                                          </p:val>
                                        </p:tav>
                                        <p:tav tm="100000">
                                          <p:val>
                                            <p:strVal val="ppt_y"/>
                                          </p:val>
                                        </p:tav>
                                      </p:tavLst>
                                    </p:anim>
                                    <p:set>
                                      <p:cBhvr>
                                        <p:cTn id="17" fill="hold">
                                          <p:stCondLst>
                                            <p:cond delay="999"/>
                                          </p:stCondLst>
                                        </p:cTn>
                                        <p:tgtEl>
                                          <p:spTgt spid="46"/>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44" grpId="1"/>
      <p:bldP build="whole" bldLvl="1" animBg="1" rev="0" advAuto="0" spid="46" grpId="3"/>
      <p:bldP build="whole" bldLvl="1" animBg="1" rev="0" advAuto="0" spid="45" grpId="2"/>
    </p:bldLst>
  </p:timing>
</p:sld>
</file>

<file path=ppt/slides/slide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9" name="Shape 49"/>
          <p:cNvSpPr/>
          <p:nvPr/>
        </p:nvSpPr>
        <p:spPr>
          <a:xfrm>
            <a:off x="-24936" y="6315674"/>
            <a:ext cx="24433873" cy="6451271"/>
          </a:xfrm>
          <a:prstGeom prst="rect">
            <a:avLst/>
          </a:prstGeom>
          <a:solidFill>
            <a:srgbClr val="FFFFFF">
              <a:alpha val="79867"/>
            </a:srgbClr>
          </a:solidFill>
          <a:ln w="12700">
            <a:miter lim="400000"/>
          </a:ln>
        </p:spPr>
        <p:txBody>
          <a:bodyPr lIns="0" tIns="0" rIns="0" bIns="0" anchor="ctr"/>
          <a:lstStyle/>
          <a:p>
            <a:pPr lvl="0">
              <a:defRPr sz="3600"/>
            </a:pPr>
          </a:p>
        </p:txBody>
      </p:sp>
      <p:sp>
        <p:nvSpPr>
          <p:cNvPr id="50" name="Shape 50"/>
          <p:cNvSpPr/>
          <p:nvPr/>
        </p:nvSpPr>
        <p:spPr>
          <a:xfrm>
            <a:off x="1060251" y="7804149"/>
            <a:ext cx="22651171" cy="37973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7000">
                <a:solidFill>
                  <a:srgbClr val="000000"/>
                </a:solidFill>
                <a:latin typeface="Comic Sans MS"/>
                <a:ea typeface="Comic Sans MS"/>
                <a:cs typeface="Comic Sans MS"/>
                <a:sym typeface="Comic Sans MS"/>
              </a:defRPr>
            </a:lvl1pPr>
          </a:lstStyle>
          <a:p>
            <a:pPr lvl="0">
              <a:defRPr sz="1800"/>
            </a:pPr>
            <a:r>
              <a:rPr sz="7000"/>
              <a:t>In einer Nacht begegnet Gott Abraham im Traum. Er verspricht, ihm so viele Nachkommen zu geben, wie es Sterne am Himmel gibt - Unzählbar viele.</a:t>
            </a:r>
          </a:p>
        </p:txBody>
      </p:sp>
      <p:sp>
        <p:nvSpPr>
          <p:cNvPr id="51" name="Shape 51"/>
          <p:cNvSpPr/>
          <p:nvPr/>
        </p:nvSpPr>
        <p:spPr>
          <a:xfrm>
            <a:off x="19193795" y="7919962"/>
            <a:ext cx="2977886" cy="1195009"/>
          </a:xfrm>
          <a:prstGeom prst="roundRect">
            <a:avLst>
              <a:gd name="adj" fmla="val 21884"/>
            </a:avLst>
          </a:prstGeom>
          <a:solidFill>
            <a:srgbClr val="FFFFFF"/>
          </a:solidFill>
          <a:ln w="63500">
            <a:solidFill/>
            <a:miter lim="400000"/>
          </a:ln>
        </p:spPr>
        <p:txBody>
          <a:bodyPr lIns="0" tIns="0" rIns="0" bIns="0" anchor="ctr"/>
          <a:lstStyle/>
          <a:p>
            <a:pPr lvl="0">
              <a:defRPr sz="4700">
                <a:solidFill>
                  <a:srgbClr val="000000"/>
                </a:solidFill>
                <a:latin typeface="Comic Sans MS"/>
                <a:ea typeface="Comic Sans MS"/>
                <a:cs typeface="Comic Sans MS"/>
                <a:sym typeface="Comic Sans MS"/>
              </a:defRPr>
            </a:pPr>
          </a:p>
        </p:txBody>
      </p:sp>
      <p:sp>
        <p:nvSpPr>
          <p:cNvPr id="52" name="Shape 52"/>
          <p:cNvSpPr/>
          <p:nvPr/>
        </p:nvSpPr>
        <p:spPr>
          <a:xfrm>
            <a:off x="3618436" y="10468428"/>
            <a:ext cx="3270913" cy="1195009"/>
          </a:xfrm>
          <a:prstGeom prst="roundRect">
            <a:avLst>
              <a:gd name="adj" fmla="val 21884"/>
            </a:avLst>
          </a:prstGeom>
          <a:solidFill>
            <a:srgbClr val="FFFFFF"/>
          </a:solidFill>
          <a:ln w="63500">
            <a:solidFill/>
            <a:miter lim="400000"/>
          </a:ln>
        </p:spPr>
        <p:txBody>
          <a:bodyPr lIns="0" tIns="0" rIns="0" bIns="0" anchor="ctr"/>
          <a:lstStyle/>
          <a:p>
            <a:pPr lvl="0">
              <a:defRPr sz="4700">
                <a:solidFill>
                  <a:srgbClr val="000000"/>
                </a:solidFill>
                <a:latin typeface="Comic Sans MS"/>
                <a:ea typeface="Comic Sans MS"/>
                <a:cs typeface="Comic Sans MS"/>
                <a:sym typeface="Comic Sans MS"/>
              </a:defRPr>
            </a:pPr>
          </a:p>
        </p:txBody>
      </p:sp>
      <p:pic>
        <p:nvPicPr>
          <p:cNvPr id="53" name="Die Geschichte von Abraham (1080p_30fps_H264-128kbit_AAC)-2.jpg"/>
          <p:cNvPicPr/>
          <p:nvPr/>
        </p:nvPicPr>
        <p:blipFill>
          <a:blip r:embed="rId2">
            <a:extLst/>
          </a:blip>
          <a:stretch>
            <a:fillRect/>
          </a:stretch>
        </p:blipFill>
        <p:spPr>
          <a:xfrm>
            <a:off x="6875109" y="141816"/>
            <a:ext cx="10633782" cy="5981503"/>
          </a:xfrm>
          <a:prstGeom prst="rect">
            <a:avLst/>
          </a:prstGeom>
          <a:ln w="12700">
            <a:miter lim="400000"/>
          </a:ln>
        </p:spPr>
      </p:pic>
    </p:spTree>
  </p:cSld>
  <p:clrMapOvr>
    <a:masterClrMapping/>
  </p:clrMapOvr>
  <p:transition spd="slow" advClick="1">
    <p:dissolve/>
  </p:transition>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nodeType="afterEffect" presetClass="entr" presetSubtype="8" presetID="2" grpId="1" fill="hold">
                                  <p:stCondLst>
                                    <p:cond delay="0"/>
                                  </p:stCondLst>
                                  <p:iterate type="el" backwards="0">
                                    <p:tmAbs val="0"/>
                                  </p:iterate>
                                  <p:childTnLst>
                                    <p:set>
                                      <p:cBhvr>
                                        <p:cTn id="6" fill="hold"/>
                                        <p:tgtEl>
                                          <p:spTgt spid="49"/>
                                        </p:tgtEl>
                                        <p:attrNameLst>
                                          <p:attrName>style.visibility</p:attrName>
                                        </p:attrNameLst>
                                      </p:cBhvr>
                                      <p:to>
                                        <p:strVal val="visible"/>
                                      </p:to>
                                    </p:set>
                                    <p:anim calcmode="lin" valueType="num">
                                      <p:cBhvr>
                                        <p:cTn id="7" dur="1000" fill="hold"/>
                                        <p:tgtEl>
                                          <p:spTgt spid="49"/>
                                        </p:tgtEl>
                                        <p:attrNameLst>
                                          <p:attrName>ppt_x</p:attrName>
                                        </p:attrNameLst>
                                      </p:cBhvr>
                                      <p:tavLst>
                                        <p:tav tm="0">
                                          <p:val>
                                            <p:strVal val="0-#ppt_w/2"/>
                                          </p:val>
                                        </p:tav>
                                        <p:tav tm="100000">
                                          <p:val>
                                            <p:strVal val="#ppt_x"/>
                                          </p:val>
                                        </p:tav>
                                      </p:tavLst>
                                    </p:anim>
                                    <p:anim calcmode="lin" valueType="num">
                                      <p:cBhvr>
                                        <p:cTn id="8" dur="1000" fill="hold"/>
                                        <p:tgtEl>
                                          <p:spTgt spid="4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nodeType="afterEffect" presetClass="entr" presetSubtype="0" presetID="1" grpId="2" fill="hold">
                                  <p:stCondLst>
                                    <p:cond delay="0"/>
                                  </p:stCondLst>
                                  <p:iterate type="lt" backwards="0">
                                    <p:tmAbs val="0"/>
                                  </p:iterate>
                                  <p:childTnLst>
                                    <p:set>
                                      <p:cBhvr>
                                        <p:cTn id="11" fill="hold"/>
                                        <p:tgtEl>
                                          <p:spTgt spid="50"/>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nodeType="clickEffect" presetClass="exit" presetSubtype="2" presetID="2" grpId="3" fill="hold">
                                  <p:stCondLst>
                                    <p:cond delay="0"/>
                                  </p:stCondLst>
                                  <p:iterate type="el" backwards="0">
                                    <p:tmAbs val="0"/>
                                  </p:iterate>
                                  <p:childTnLst>
                                    <p:anim calcmode="lin" valueType="num">
                                      <p:cBhvr>
                                        <p:cTn id="15" dur="1000" fill="hold"/>
                                        <p:tgtEl>
                                          <p:spTgt spid="51"/>
                                        </p:tgtEl>
                                        <p:attrNameLst>
                                          <p:attrName>ppt_x</p:attrName>
                                        </p:attrNameLst>
                                      </p:cBhvr>
                                      <p:tavLst>
                                        <p:tav tm="0">
                                          <p:val>
                                            <p:strVal val="ppt_x"/>
                                          </p:val>
                                        </p:tav>
                                        <p:tav tm="100000">
                                          <p:val>
                                            <p:strVal val="1+ppt_w/2"/>
                                          </p:val>
                                        </p:tav>
                                      </p:tavLst>
                                    </p:anim>
                                    <p:anim calcmode="lin" valueType="num">
                                      <p:cBhvr>
                                        <p:cTn id="16" dur="1000" fill="hold"/>
                                        <p:tgtEl>
                                          <p:spTgt spid="51"/>
                                        </p:tgtEl>
                                        <p:attrNameLst>
                                          <p:attrName>ppt_y</p:attrName>
                                        </p:attrNameLst>
                                      </p:cBhvr>
                                      <p:tavLst>
                                        <p:tav tm="0">
                                          <p:val>
                                            <p:strVal val="ppt_y"/>
                                          </p:val>
                                        </p:tav>
                                        <p:tav tm="100000">
                                          <p:val>
                                            <p:strVal val="ppt_y"/>
                                          </p:val>
                                        </p:tav>
                                      </p:tavLst>
                                    </p:anim>
                                    <p:set>
                                      <p:cBhvr>
                                        <p:cTn id="17" fill="hold">
                                          <p:stCondLst>
                                            <p:cond delay="999"/>
                                          </p:stCondLst>
                                        </p:cTn>
                                        <p:tgtEl>
                                          <p:spTgt spid="5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nodeType="clickEffect" presetClass="exit" presetSubtype="2" presetID="2" grpId="4" fill="hold">
                                  <p:stCondLst>
                                    <p:cond delay="0"/>
                                  </p:stCondLst>
                                  <p:iterate type="el" backwards="0">
                                    <p:tmAbs val="0"/>
                                  </p:iterate>
                                  <p:childTnLst>
                                    <p:anim calcmode="lin" valueType="num">
                                      <p:cBhvr>
                                        <p:cTn id="21" dur="1000" fill="hold"/>
                                        <p:tgtEl>
                                          <p:spTgt spid="52"/>
                                        </p:tgtEl>
                                        <p:attrNameLst>
                                          <p:attrName>ppt_x</p:attrName>
                                        </p:attrNameLst>
                                      </p:cBhvr>
                                      <p:tavLst>
                                        <p:tav tm="0">
                                          <p:val>
                                            <p:strVal val="ppt_x"/>
                                          </p:val>
                                        </p:tav>
                                        <p:tav tm="100000">
                                          <p:val>
                                            <p:strVal val="1+ppt_w/2"/>
                                          </p:val>
                                        </p:tav>
                                      </p:tavLst>
                                    </p:anim>
                                    <p:anim calcmode="lin" valueType="num">
                                      <p:cBhvr>
                                        <p:cTn id="22" dur="1000" fill="hold"/>
                                        <p:tgtEl>
                                          <p:spTgt spid="52"/>
                                        </p:tgtEl>
                                        <p:attrNameLst>
                                          <p:attrName>ppt_y</p:attrName>
                                        </p:attrNameLst>
                                      </p:cBhvr>
                                      <p:tavLst>
                                        <p:tav tm="0">
                                          <p:val>
                                            <p:strVal val="ppt_y"/>
                                          </p:val>
                                        </p:tav>
                                        <p:tav tm="100000">
                                          <p:val>
                                            <p:strVal val="ppt_y"/>
                                          </p:val>
                                        </p:tav>
                                      </p:tavLst>
                                    </p:anim>
                                    <p:set>
                                      <p:cBhvr>
                                        <p:cTn id="23" fill="hold">
                                          <p:stCondLst>
                                            <p:cond delay="999"/>
                                          </p:stCondLst>
                                        </p:cTn>
                                        <p:tgtEl>
                                          <p:spTgt spid="52"/>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50" grpId="2"/>
      <p:bldP build="whole" bldLvl="1" animBg="1" rev="0" advAuto="0" spid="49" grpId="1"/>
      <p:bldP build="whole" bldLvl="1" animBg="1" rev="0" advAuto="0" spid="51" grpId="3"/>
      <p:bldP build="whole" bldLvl="1" animBg="1" rev="0" advAuto="0" spid="52" grpId="4"/>
    </p:bldLst>
  </p:timing>
</p:sld>
</file>

<file path=ppt/slides/slide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55" name="Shape 55"/>
          <p:cNvSpPr/>
          <p:nvPr/>
        </p:nvSpPr>
        <p:spPr>
          <a:xfrm>
            <a:off x="-24936" y="6315674"/>
            <a:ext cx="24433873" cy="6451271"/>
          </a:xfrm>
          <a:prstGeom prst="rect">
            <a:avLst/>
          </a:prstGeom>
          <a:solidFill>
            <a:srgbClr val="FFFFFF">
              <a:alpha val="79867"/>
            </a:srgbClr>
          </a:solidFill>
          <a:ln w="12700">
            <a:miter lim="400000"/>
          </a:ln>
        </p:spPr>
        <p:txBody>
          <a:bodyPr lIns="0" tIns="0" rIns="0" bIns="0" anchor="ctr"/>
          <a:lstStyle/>
          <a:p>
            <a:pPr lvl="0">
              <a:defRPr sz="3600"/>
            </a:pPr>
          </a:p>
        </p:txBody>
      </p:sp>
      <p:sp>
        <p:nvSpPr>
          <p:cNvPr id="56" name="Shape 56"/>
          <p:cNvSpPr/>
          <p:nvPr/>
        </p:nvSpPr>
        <p:spPr>
          <a:xfrm>
            <a:off x="1060251" y="6445250"/>
            <a:ext cx="22651171" cy="62611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lvl="0">
              <a:defRPr sz="1800">
                <a:solidFill>
                  <a:srgbClr val="000000"/>
                </a:solidFill>
              </a:defRPr>
            </a:pPr>
            <a:r>
              <a:rPr sz="7000">
                <a:latin typeface="Comic Sans MS"/>
                <a:ea typeface="Comic Sans MS"/>
                <a:cs typeface="Comic Sans MS"/>
                <a:sym typeface="Comic Sans MS"/>
              </a:rPr>
              <a:t>Abraham und Sarah werden bald ungeduldig. Sarah schlägt Abraham vor einen Sohn mit ihrer Dienerin Hagar zu zeugen.</a:t>
            </a:r>
            <a:endParaRPr sz="7000">
              <a:latin typeface="Comic Sans MS"/>
              <a:ea typeface="Comic Sans MS"/>
              <a:cs typeface="Comic Sans MS"/>
              <a:sym typeface="Comic Sans MS"/>
            </a:endParaRPr>
          </a:p>
          <a:p>
            <a:pPr lvl="0">
              <a:defRPr sz="1800">
                <a:solidFill>
                  <a:srgbClr val="000000"/>
                </a:solidFill>
              </a:defRPr>
            </a:pPr>
            <a:r>
              <a:rPr sz="7000">
                <a:latin typeface="Comic Sans MS"/>
                <a:ea typeface="Comic Sans MS"/>
                <a:cs typeface="Comic Sans MS"/>
                <a:sym typeface="Comic Sans MS"/>
              </a:rPr>
              <a:t>Als diese jedoch schwanger ist, wird sie hochnäsig. Es gibt Streit zwischen ihr und Sarah und sie läuft weg.</a:t>
            </a:r>
          </a:p>
        </p:txBody>
      </p:sp>
      <p:pic>
        <p:nvPicPr>
          <p:cNvPr id="57" name="Die Geschichte von Abraham (1080p_30fps_H264-128kbit_AAC)-3.jpg"/>
          <p:cNvPicPr/>
          <p:nvPr/>
        </p:nvPicPr>
        <p:blipFill>
          <a:blip r:embed="rId2">
            <a:extLst/>
          </a:blip>
          <a:stretch>
            <a:fillRect/>
          </a:stretch>
        </p:blipFill>
        <p:spPr>
          <a:xfrm>
            <a:off x="6950840" y="175683"/>
            <a:ext cx="10482321" cy="5896306"/>
          </a:xfrm>
          <a:prstGeom prst="rect">
            <a:avLst/>
          </a:prstGeom>
          <a:ln w="12700">
            <a:miter lim="400000"/>
          </a:ln>
        </p:spPr>
      </p:pic>
    </p:spTree>
  </p:cSld>
  <p:clrMapOvr>
    <a:masterClrMapping/>
  </p:clrMapOvr>
  <p:transition spd="slow" advClick="1">
    <p:dissolve/>
  </p:transition>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nodeType="afterEffect" presetClass="entr" presetSubtype="8" presetID="2" grpId="1" fill="hold">
                                  <p:stCondLst>
                                    <p:cond delay="0"/>
                                  </p:stCondLst>
                                  <p:iterate type="el" backwards="0">
                                    <p:tmAbs val="0"/>
                                  </p:iterate>
                                  <p:childTnLst>
                                    <p:set>
                                      <p:cBhvr>
                                        <p:cTn id="6" fill="hold"/>
                                        <p:tgtEl>
                                          <p:spTgt spid="55"/>
                                        </p:tgtEl>
                                        <p:attrNameLst>
                                          <p:attrName>style.visibility</p:attrName>
                                        </p:attrNameLst>
                                      </p:cBhvr>
                                      <p:to>
                                        <p:strVal val="visible"/>
                                      </p:to>
                                    </p:set>
                                    <p:anim calcmode="lin" valueType="num">
                                      <p:cBhvr>
                                        <p:cTn id="7" dur="1000" fill="hold"/>
                                        <p:tgtEl>
                                          <p:spTgt spid="55"/>
                                        </p:tgtEl>
                                        <p:attrNameLst>
                                          <p:attrName>ppt_x</p:attrName>
                                        </p:attrNameLst>
                                      </p:cBhvr>
                                      <p:tavLst>
                                        <p:tav tm="0">
                                          <p:val>
                                            <p:strVal val="0-#ppt_w/2"/>
                                          </p:val>
                                        </p:tav>
                                        <p:tav tm="100000">
                                          <p:val>
                                            <p:strVal val="#ppt_x"/>
                                          </p:val>
                                        </p:tav>
                                      </p:tavLst>
                                    </p:anim>
                                    <p:anim calcmode="lin" valueType="num">
                                      <p:cBhvr>
                                        <p:cTn id="8" dur="1000" fill="hold"/>
                                        <p:tgtEl>
                                          <p:spTgt spid="55"/>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nodeType="afterEffect" presetClass="entr" presetSubtype="0" presetID="1" grpId="2" fill="hold">
                                  <p:stCondLst>
                                    <p:cond delay="0"/>
                                  </p:stCondLst>
                                  <p:iterate type="lt" backwards="0">
                                    <p:tmAbs val="0"/>
                                  </p:iterate>
                                  <p:childTnLst>
                                    <p:set>
                                      <p:cBhvr>
                                        <p:cTn id="11" fill="hold"/>
                                        <p:tgtEl>
                                          <p:spTgt spid="5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55" grpId="1"/>
      <p:bldP build="whole" bldLvl="1" animBg="1" rev="0" advAuto="0" spid="56" grpId="2"/>
    </p:bldLst>
  </p:timing>
</p:sld>
</file>

<file path=ppt/slides/slide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59" name="Shape 59"/>
          <p:cNvSpPr/>
          <p:nvPr/>
        </p:nvSpPr>
        <p:spPr>
          <a:xfrm>
            <a:off x="-24936" y="6315674"/>
            <a:ext cx="24433873" cy="6451271"/>
          </a:xfrm>
          <a:prstGeom prst="rect">
            <a:avLst/>
          </a:prstGeom>
          <a:solidFill>
            <a:srgbClr val="FFFFFF">
              <a:alpha val="79867"/>
            </a:srgbClr>
          </a:solidFill>
          <a:ln w="12700">
            <a:miter lim="400000"/>
          </a:ln>
        </p:spPr>
        <p:txBody>
          <a:bodyPr lIns="0" tIns="0" rIns="0" bIns="0" anchor="ctr"/>
          <a:lstStyle/>
          <a:p>
            <a:pPr lvl="0">
              <a:defRPr sz="3600"/>
            </a:pPr>
          </a:p>
        </p:txBody>
      </p:sp>
      <p:sp>
        <p:nvSpPr>
          <p:cNvPr id="60" name="Shape 60"/>
          <p:cNvSpPr/>
          <p:nvPr/>
        </p:nvSpPr>
        <p:spPr>
          <a:xfrm>
            <a:off x="1060251" y="7188199"/>
            <a:ext cx="22651171" cy="5029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7000">
                <a:solidFill>
                  <a:srgbClr val="000000"/>
                </a:solidFill>
                <a:latin typeface="Comic Sans MS"/>
                <a:ea typeface="Comic Sans MS"/>
                <a:cs typeface="Comic Sans MS"/>
                <a:sym typeface="Comic Sans MS"/>
              </a:defRPr>
            </a:lvl1pPr>
          </a:lstStyle>
          <a:p>
            <a:pPr lvl="0">
              <a:defRPr sz="1800"/>
            </a:pPr>
            <a:r>
              <a:rPr sz="7000"/>
              <a:t>Als die schwangere Hager in der Wüste ist, begegnet ihr ein Engel und sagt ihr sie solle zu Abraham und Sarah zurück kehren. Sie ist begeistert, dass Gott sogar sie ernst nimmt und sich um sie kümmert.</a:t>
            </a:r>
          </a:p>
        </p:txBody>
      </p:sp>
      <p:sp>
        <p:nvSpPr>
          <p:cNvPr id="61" name="Shape 61"/>
          <p:cNvSpPr/>
          <p:nvPr/>
        </p:nvSpPr>
        <p:spPr>
          <a:xfrm>
            <a:off x="4885129" y="8597295"/>
            <a:ext cx="2417101" cy="1195009"/>
          </a:xfrm>
          <a:prstGeom prst="roundRect">
            <a:avLst>
              <a:gd name="adj" fmla="val 21884"/>
            </a:avLst>
          </a:prstGeom>
          <a:solidFill>
            <a:srgbClr val="FFFFFF"/>
          </a:solidFill>
          <a:ln w="63500">
            <a:solidFill/>
            <a:miter lim="400000"/>
          </a:ln>
        </p:spPr>
        <p:txBody>
          <a:bodyPr lIns="0" tIns="0" rIns="0" bIns="0" anchor="ctr"/>
          <a:lstStyle/>
          <a:p>
            <a:pPr lvl="0">
              <a:defRPr sz="4700">
                <a:solidFill>
                  <a:srgbClr val="000000"/>
                </a:solidFill>
                <a:latin typeface="Comic Sans MS"/>
                <a:ea typeface="Comic Sans MS"/>
                <a:cs typeface="Comic Sans MS"/>
                <a:sym typeface="Comic Sans MS"/>
              </a:defRPr>
            </a:pPr>
          </a:p>
        </p:txBody>
      </p:sp>
      <p:sp>
        <p:nvSpPr>
          <p:cNvPr id="62" name="Shape 62"/>
          <p:cNvSpPr/>
          <p:nvPr/>
        </p:nvSpPr>
        <p:spPr>
          <a:xfrm>
            <a:off x="18299636" y="11061095"/>
            <a:ext cx="4120556" cy="1195009"/>
          </a:xfrm>
          <a:prstGeom prst="roundRect">
            <a:avLst>
              <a:gd name="adj" fmla="val 21884"/>
            </a:avLst>
          </a:prstGeom>
          <a:solidFill>
            <a:srgbClr val="FFFFFF"/>
          </a:solidFill>
          <a:ln w="63500">
            <a:solidFill/>
            <a:miter lim="400000"/>
          </a:ln>
        </p:spPr>
        <p:txBody>
          <a:bodyPr lIns="0" tIns="0" rIns="0" bIns="0" anchor="ctr"/>
          <a:lstStyle/>
          <a:p>
            <a:pPr lvl="0">
              <a:defRPr sz="4700">
                <a:solidFill>
                  <a:srgbClr val="000000"/>
                </a:solidFill>
                <a:latin typeface="Comic Sans MS"/>
                <a:ea typeface="Comic Sans MS"/>
                <a:cs typeface="Comic Sans MS"/>
                <a:sym typeface="Comic Sans MS"/>
              </a:defRPr>
            </a:pPr>
          </a:p>
        </p:txBody>
      </p:sp>
      <p:pic>
        <p:nvPicPr>
          <p:cNvPr id="63" name="Die Geschichte von Abraham (1080p_30fps_H264-128kbit_AAC)-4.jpg"/>
          <p:cNvPicPr/>
          <p:nvPr/>
        </p:nvPicPr>
        <p:blipFill>
          <a:blip r:embed="rId2">
            <a:extLst/>
          </a:blip>
          <a:stretch>
            <a:fillRect/>
          </a:stretch>
        </p:blipFill>
        <p:spPr>
          <a:xfrm>
            <a:off x="6871875" y="137583"/>
            <a:ext cx="10640250" cy="5985141"/>
          </a:xfrm>
          <a:prstGeom prst="rect">
            <a:avLst/>
          </a:prstGeom>
          <a:ln w="12700">
            <a:miter lim="400000"/>
          </a:ln>
        </p:spPr>
      </p:pic>
    </p:spTree>
  </p:cSld>
  <p:clrMapOvr>
    <a:masterClrMapping/>
  </p:clrMapOvr>
  <p:transition spd="slow" advClick="1">
    <p:dissolve/>
  </p:transition>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nodeType="afterEffect" presetClass="entr" presetSubtype="8" presetID="2" grpId="1" fill="hold">
                                  <p:stCondLst>
                                    <p:cond delay="0"/>
                                  </p:stCondLst>
                                  <p:iterate type="el" backwards="0">
                                    <p:tmAbs val="0"/>
                                  </p:iterate>
                                  <p:childTnLst>
                                    <p:set>
                                      <p:cBhvr>
                                        <p:cTn id="6" fill="hold"/>
                                        <p:tgtEl>
                                          <p:spTgt spid="59"/>
                                        </p:tgtEl>
                                        <p:attrNameLst>
                                          <p:attrName>style.visibility</p:attrName>
                                        </p:attrNameLst>
                                      </p:cBhvr>
                                      <p:to>
                                        <p:strVal val="visible"/>
                                      </p:to>
                                    </p:set>
                                    <p:anim calcmode="lin" valueType="num">
                                      <p:cBhvr>
                                        <p:cTn id="7" dur="1000" fill="hold"/>
                                        <p:tgtEl>
                                          <p:spTgt spid="59"/>
                                        </p:tgtEl>
                                        <p:attrNameLst>
                                          <p:attrName>ppt_x</p:attrName>
                                        </p:attrNameLst>
                                      </p:cBhvr>
                                      <p:tavLst>
                                        <p:tav tm="0">
                                          <p:val>
                                            <p:strVal val="0-#ppt_w/2"/>
                                          </p:val>
                                        </p:tav>
                                        <p:tav tm="100000">
                                          <p:val>
                                            <p:strVal val="#ppt_x"/>
                                          </p:val>
                                        </p:tav>
                                      </p:tavLst>
                                    </p:anim>
                                    <p:anim calcmode="lin" valueType="num">
                                      <p:cBhvr>
                                        <p:cTn id="8" dur="1000" fill="hold"/>
                                        <p:tgtEl>
                                          <p:spTgt spid="5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nodeType="afterEffect" presetClass="entr" presetSubtype="0" presetID="1" grpId="2" fill="hold">
                                  <p:stCondLst>
                                    <p:cond delay="0"/>
                                  </p:stCondLst>
                                  <p:iterate type="lt" backwards="0">
                                    <p:tmAbs val="0"/>
                                  </p:iterate>
                                  <p:childTnLst>
                                    <p:set>
                                      <p:cBhvr>
                                        <p:cTn id="11" fill="hold"/>
                                        <p:tgtEl>
                                          <p:spTgt spid="60"/>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nodeType="clickEffect" presetClass="exit" presetSubtype="2" presetID="2" grpId="3" fill="hold">
                                  <p:stCondLst>
                                    <p:cond delay="0"/>
                                  </p:stCondLst>
                                  <p:iterate type="el" backwards="0">
                                    <p:tmAbs val="0"/>
                                  </p:iterate>
                                  <p:childTnLst>
                                    <p:anim calcmode="lin" valueType="num">
                                      <p:cBhvr>
                                        <p:cTn id="15" dur="1000" fill="hold"/>
                                        <p:tgtEl>
                                          <p:spTgt spid="61"/>
                                        </p:tgtEl>
                                        <p:attrNameLst>
                                          <p:attrName>ppt_x</p:attrName>
                                        </p:attrNameLst>
                                      </p:cBhvr>
                                      <p:tavLst>
                                        <p:tav tm="0">
                                          <p:val>
                                            <p:strVal val="ppt_x"/>
                                          </p:val>
                                        </p:tav>
                                        <p:tav tm="100000">
                                          <p:val>
                                            <p:strVal val="1+ppt_w/2"/>
                                          </p:val>
                                        </p:tav>
                                      </p:tavLst>
                                    </p:anim>
                                    <p:anim calcmode="lin" valueType="num">
                                      <p:cBhvr>
                                        <p:cTn id="16" dur="1000" fill="hold"/>
                                        <p:tgtEl>
                                          <p:spTgt spid="61"/>
                                        </p:tgtEl>
                                        <p:attrNameLst>
                                          <p:attrName>ppt_y</p:attrName>
                                        </p:attrNameLst>
                                      </p:cBhvr>
                                      <p:tavLst>
                                        <p:tav tm="0">
                                          <p:val>
                                            <p:strVal val="ppt_y"/>
                                          </p:val>
                                        </p:tav>
                                        <p:tav tm="100000">
                                          <p:val>
                                            <p:strVal val="ppt_y"/>
                                          </p:val>
                                        </p:tav>
                                      </p:tavLst>
                                    </p:anim>
                                    <p:set>
                                      <p:cBhvr>
                                        <p:cTn id="17" fill="hold">
                                          <p:stCondLst>
                                            <p:cond delay="999"/>
                                          </p:stCondLst>
                                        </p:cTn>
                                        <p:tgtEl>
                                          <p:spTgt spid="6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nodeType="clickEffect" presetClass="exit" presetSubtype="2" presetID="2" grpId="4" fill="hold">
                                  <p:stCondLst>
                                    <p:cond delay="0"/>
                                  </p:stCondLst>
                                  <p:iterate type="el" backwards="0">
                                    <p:tmAbs val="0"/>
                                  </p:iterate>
                                  <p:childTnLst>
                                    <p:anim calcmode="lin" valueType="num">
                                      <p:cBhvr>
                                        <p:cTn id="21" dur="1000" fill="hold"/>
                                        <p:tgtEl>
                                          <p:spTgt spid="62"/>
                                        </p:tgtEl>
                                        <p:attrNameLst>
                                          <p:attrName>ppt_x</p:attrName>
                                        </p:attrNameLst>
                                      </p:cBhvr>
                                      <p:tavLst>
                                        <p:tav tm="0">
                                          <p:val>
                                            <p:strVal val="ppt_x"/>
                                          </p:val>
                                        </p:tav>
                                        <p:tav tm="100000">
                                          <p:val>
                                            <p:strVal val="1+ppt_w/2"/>
                                          </p:val>
                                        </p:tav>
                                      </p:tavLst>
                                    </p:anim>
                                    <p:anim calcmode="lin" valueType="num">
                                      <p:cBhvr>
                                        <p:cTn id="22" dur="1000" fill="hold"/>
                                        <p:tgtEl>
                                          <p:spTgt spid="62"/>
                                        </p:tgtEl>
                                        <p:attrNameLst>
                                          <p:attrName>ppt_y</p:attrName>
                                        </p:attrNameLst>
                                      </p:cBhvr>
                                      <p:tavLst>
                                        <p:tav tm="0">
                                          <p:val>
                                            <p:strVal val="ppt_y"/>
                                          </p:val>
                                        </p:tav>
                                        <p:tav tm="100000">
                                          <p:val>
                                            <p:strVal val="ppt_y"/>
                                          </p:val>
                                        </p:tav>
                                      </p:tavLst>
                                    </p:anim>
                                    <p:set>
                                      <p:cBhvr>
                                        <p:cTn id="23" fill="hold">
                                          <p:stCondLst>
                                            <p:cond delay="999"/>
                                          </p:stCondLst>
                                        </p:cTn>
                                        <p:tgtEl>
                                          <p:spTgt spid="62"/>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62" grpId="4"/>
      <p:bldP build="whole" bldLvl="1" animBg="1" rev="0" advAuto="0" spid="61" grpId="3"/>
      <p:bldP build="whole" bldLvl="1" animBg="1" rev="0" advAuto="0" spid="60" grpId="2"/>
      <p:bldP build="whole" bldLvl="1" animBg="1" rev="0" advAuto="0" spid="59" grpId="1"/>
    </p:bldLst>
  </p:timing>
</p:sld>
</file>

<file path=ppt/slides/slide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65" name="Shape 65"/>
          <p:cNvSpPr/>
          <p:nvPr/>
        </p:nvSpPr>
        <p:spPr>
          <a:xfrm>
            <a:off x="-24936" y="6315674"/>
            <a:ext cx="24433873" cy="6451271"/>
          </a:xfrm>
          <a:prstGeom prst="rect">
            <a:avLst/>
          </a:prstGeom>
          <a:solidFill>
            <a:srgbClr val="FFFFFF">
              <a:alpha val="79867"/>
            </a:srgbClr>
          </a:solidFill>
          <a:ln w="12700">
            <a:miter lim="400000"/>
          </a:ln>
        </p:spPr>
        <p:txBody>
          <a:bodyPr lIns="0" tIns="0" rIns="0" bIns="0" anchor="ctr"/>
          <a:lstStyle/>
          <a:p>
            <a:pPr lvl="0">
              <a:defRPr sz="3600"/>
            </a:pPr>
          </a:p>
        </p:txBody>
      </p:sp>
      <p:sp>
        <p:nvSpPr>
          <p:cNvPr id="66" name="Shape 66"/>
          <p:cNvSpPr/>
          <p:nvPr/>
        </p:nvSpPr>
        <p:spPr>
          <a:xfrm>
            <a:off x="1060251" y="8420100"/>
            <a:ext cx="22651171" cy="2565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lvl="0">
              <a:defRPr sz="1800">
                <a:solidFill>
                  <a:srgbClr val="000000"/>
                </a:solidFill>
              </a:defRPr>
            </a:pPr>
            <a:r>
              <a:rPr sz="7000">
                <a:latin typeface="Comic Sans MS"/>
                <a:ea typeface="Comic Sans MS"/>
                <a:cs typeface="Comic Sans MS"/>
                <a:sym typeface="Comic Sans MS"/>
              </a:rPr>
              <a:t>Etwas später wird Abrahams</a:t>
            </a:r>
            <a:endParaRPr sz="7000">
              <a:latin typeface="Comic Sans MS"/>
              <a:ea typeface="Comic Sans MS"/>
              <a:cs typeface="Comic Sans MS"/>
              <a:sym typeface="Comic Sans MS"/>
            </a:endParaRPr>
          </a:p>
          <a:p>
            <a:pPr lvl="0">
              <a:defRPr sz="1800">
                <a:solidFill>
                  <a:srgbClr val="000000"/>
                </a:solidFill>
              </a:defRPr>
            </a:pPr>
            <a:r>
              <a:rPr sz="7000">
                <a:latin typeface="Comic Sans MS"/>
                <a:ea typeface="Comic Sans MS"/>
                <a:cs typeface="Comic Sans MS"/>
                <a:sym typeface="Comic Sans MS"/>
              </a:rPr>
              <a:t>erster Sohn Ismael geboren.</a:t>
            </a:r>
          </a:p>
        </p:txBody>
      </p:sp>
      <p:sp>
        <p:nvSpPr>
          <p:cNvPr id="67" name="Shape 67"/>
          <p:cNvSpPr/>
          <p:nvPr/>
        </p:nvSpPr>
        <p:spPr>
          <a:xfrm>
            <a:off x="11641529" y="9748762"/>
            <a:ext cx="3008115" cy="1195009"/>
          </a:xfrm>
          <a:prstGeom prst="roundRect">
            <a:avLst>
              <a:gd name="adj" fmla="val 21884"/>
            </a:avLst>
          </a:prstGeom>
          <a:solidFill>
            <a:srgbClr val="FFFFFF"/>
          </a:solidFill>
          <a:ln w="63500">
            <a:solidFill/>
            <a:miter lim="400000"/>
          </a:ln>
        </p:spPr>
        <p:txBody>
          <a:bodyPr lIns="0" tIns="0" rIns="0" bIns="0" anchor="ctr"/>
          <a:lstStyle/>
          <a:p>
            <a:pPr lvl="0">
              <a:defRPr sz="4700">
                <a:solidFill>
                  <a:srgbClr val="000000"/>
                </a:solidFill>
                <a:latin typeface="Comic Sans MS"/>
                <a:ea typeface="Comic Sans MS"/>
                <a:cs typeface="Comic Sans MS"/>
                <a:sym typeface="Comic Sans MS"/>
              </a:defRPr>
            </a:pPr>
          </a:p>
        </p:txBody>
      </p:sp>
      <p:pic>
        <p:nvPicPr>
          <p:cNvPr id="68" name="Die Geschichte von Abraham (1080p_30fps_H264-128kbit_AAC)-5.jpg"/>
          <p:cNvPicPr/>
          <p:nvPr/>
        </p:nvPicPr>
        <p:blipFill>
          <a:blip r:embed="rId2">
            <a:extLst/>
          </a:blip>
          <a:stretch>
            <a:fillRect/>
          </a:stretch>
        </p:blipFill>
        <p:spPr>
          <a:xfrm>
            <a:off x="6958953" y="226483"/>
            <a:ext cx="10466094" cy="5887178"/>
          </a:xfrm>
          <a:prstGeom prst="rect">
            <a:avLst/>
          </a:prstGeom>
          <a:ln w="12700">
            <a:miter lim="400000"/>
          </a:ln>
        </p:spPr>
      </p:pic>
    </p:spTree>
  </p:cSld>
  <p:clrMapOvr>
    <a:masterClrMapping/>
  </p:clrMapOvr>
  <p:transition spd="slow" advClick="1">
    <p:dissolve/>
  </p:transition>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nodeType="afterEffect" presetClass="entr" presetSubtype="8" presetID="2" grpId="1" fill="hold">
                                  <p:stCondLst>
                                    <p:cond delay="0"/>
                                  </p:stCondLst>
                                  <p:iterate type="el" backwards="0">
                                    <p:tmAbs val="0"/>
                                  </p:iterate>
                                  <p:childTnLst>
                                    <p:set>
                                      <p:cBhvr>
                                        <p:cTn id="6" fill="hold"/>
                                        <p:tgtEl>
                                          <p:spTgt spid="65"/>
                                        </p:tgtEl>
                                        <p:attrNameLst>
                                          <p:attrName>style.visibility</p:attrName>
                                        </p:attrNameLst>
                                      </p:cBhvr>
                                      <p:to>
                                        <p:strVal val="visible"/>
                                      </p:to>
                                    </p:set>
                                    <p:anim calcmode="lin" valueType="num">
                                      <p:cBhvr>
                                        <p:cTn id="7" dur="1000" fill="hold"/>
                                        <p:tgtEl>
                                          <p:spTgt spid="65"/>
                                        </p:tgtEl>
                                        <p:attrNameLst>
                                          <p:attrName>ppt_x</p:attrName>
                                        </p:attrNameLst>
                                      </p:cBhvr>
                                      <p:tavLst>
                                        <p:tav tm="0">
                                          <p:val>
                                            <p:strVal val="0-#ppt_w/2"/>
                                          </p:val>
                                        </p:tav>
                                        <p:tav tm="100000">
                                          <p:val>
                                            <p:strVal val="#ppt_x"/>
                                          </p:val>
                                        </p:tav>
                                      </p:tavLst>
                                    </p:anim>
                                    <p:anim calcmode="lin" valueType="num">
                                      <p:cBhvr>
                                        <p:cTn id="8" dur="1000" fill="hold"/>
                                        <p:tgtEl>
                                          <p:spTgt spid="65"/>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nodeType="afterEffect" presetClass="entr" presetSubtype="0" presetID="1" grpId="2" fill="hold">
                                  <p:stCondLst>
                                    <p:cond delay="0"/>
                                  </p:stCondLst>
                                  <p:iterate type="lt" backwards="0">
                                    <p:tmAbs val="0"/>
                                  </p:iterate>
                                  <p:childTnLst>
                                    <p:set>
                                      <p:cBhvr>
                                        <p:cTn id="11" fill="hold"/>
                                        <p:tgtEl>
                                          <p:spTgt spid="6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nodeType="clickEffect" presetClass="exit" presetSubtype="2" presetID="2" grpId="3" fill="hold">
                                  <p:stCondLst>
                                    <p:cond delay="0"/>
                                  </p:stCondLst>
                                  <p:iterate type="el" backwards="0">
                                    <p:tmAbs val="0"/>
                                  </p:iterate>
                                  <p:childTnLst>
                                    <p:anim calcmode="lin" valueType="num">
                                      <p:cBhvr>
                                        <p:cTn id="15" dur="1000" fill="hold"/>
                                        <p:tgtEl>
                                          <p:spTgt spid="67"/>
                                        </p:tgtEl>
                                        <p:attrNameLst>
                                          <p:attrName>ppt_x</p:attrName>
                                        </p:attrNameLst>
                                      </p:cBhvr>
                                      <p:tavLst>
                                        <p:tav tm="0">
                                          <p:val>
                                            <p:strVal val="ppt_x"/>
                                          </p:val>
                                        </p:tav>
                                        <p:tav tm="100000">
                                          <p:val>
                                            <p:strVal val="1+ppt_w/2"/>
                                          </p:val>
                                        </p:tav>
                                      </p:tavLst>
                                    </p:anim>
                                    <p:anim calcmode="lin" valueType="num">
                                      <p:cBhvr>
                                        <p:cTn id="16" dur="1000" fill="hold"/>
                                        <p:tgtEl>
                                          <p:spTgt spid="67"/>
                                        </p:tgtEl>
                                        <p:attrNameLst>
                                          <p:attrName>ppt_y</p:attrName>
                                        </p:attrNameLst>
                                      </p:cBhvr>
                                      <p:tavLst>
                                        <p:tav tm="0">
                                          <p:val>
                                            <p:strVal val="ppt_y"/>
                                          </p:val>
                                        </p:tav>
                                        <p:tav tm="100000">
                                          <p:val>
                                            <p:strVal val="ppt_y"/>
                                          </p:val>
                                        </p:tav>
                                      </p:tavLst>
                                    </p:anim>
                                    <p:set>
                                      <p:cBhvr>
                                        <p:cTn id="17" fill="hold">
                                          <p:stCondLst>
                                            <p:cond delay="999"/>
                                          </p:stCondLst>
                                        </p:cTn>
                                        <p:tgtEl>
                                          <p:spTgt spid="67"/>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66" grpId="2"/>
      <p:bldP build="whole" bldLvl="1" animBg="1" rev="0" advAuto="0" spid="65" grpId="1"/>
      <p:bldP build="whole" bldLvl="1" animBg="1" rev="0" advAuto="0" spid="67" grpId="3"/>
    </p:bldLst>
  </p:timing>
</p:sld>
</file>

<file path=ppt/slides/slide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70" name="Shape 70"/>
          <p:cNvSpPr/>
          <p:nvPr/>
        </p:nvSpPr>
        <p:spPr>
          <a:xfrm>
            <a:off x="-24936" y="6315674"/>
            <a:ext cx="24433873" cy="6451271"/>
          </a:xfrm>
          <a:prstGeom prst="rect">
            <a:avLst/>
          </a:prstGeom>
          <a:solidFill>
            <a:srgbClr val="FFFFFF">
              <a:alpha val="79867"/>
            </a:srgbClr>
          </a:solidFill>
          <a:ln w="12700">
            <a:miter lim="400000"/>
          </a:ln>
        </p:spPr>
        <p:txBody>
          <a:bodyPr lIns="0" tIns="0" rIns="0" bIns="0" anchor="ctr"/>
          <a:lstStyle/>
          <a:p>
            <a:pPr lvl="0">
              <a:defRPr sz="3600"/>
            </a:pPr>
          </a:p>
        </p:txBody>
      </p:sp>
      <p:sp>
        <p:nvSpPr>
          <p:cNvPr id="71" name="Shape 71"/>
          <p:cNvSpPr/>
          <p:nvPr/>
        </p:nvSpPr>
        <p:spPr>
          <a:xfrm>
            <a:off x="1060251" y="7188199"/>
            <a:ext cx="22651171" cy="5029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7000">
                <a:solidFill>
                  <a:srgbClr val="000000"/>
                </a:solidFill>
                <a:latin typeface="Comic Sans MS"/>
                <a:ea typeface="Comic Sans MS"/>
                <a:cs typeface="Comic Sans MS"/>
                <a:sym typeface="Comic Sans MS"/>
              </a:defRPr>
            </a:lvl1pPr>
          </a:lstStyle>
          <a:p>
            <a:pPr lvl="0">
              <a:defRPr sz="1800"/>
            </a:pPr>
            <a:r>
              <a:rPr sz="7000"/>
              <a:t>Eines Tages besuchen Abraham drei Männer und kündigen ihm an, dass Sarah in einem Jahr ein Kind haben wird. Sarah muss lachen, weil sie viel zu alt zum Kinderbekommen ist.</a:t>
            </a:r>
          </a:p>
        </p:txBody>
      </p:sp>
      <p:sp>
        <p:nvSpPr>
          <p:cNvPr id="72" name="Shape 72"/>
          <p:cNvSpPr/>
          <p:nvPr/>
        </p:nvSpPr>
        <p:spPr>
          <a:xfrm>
            <a:off x="15586995" y="7276496"/>
            <a:ext cx="5187223" cy="1195009"/>
          </a:xfrm>
          <a:prstGeom prst="roundRect">
            <a:avLst>
              <a:gd name="adj" fmla="val 21884"/>
            </a:avLst>
          </a:prstGeom>
          <a:solidFill>
            <a:srgbClr val="FFFFFF"/>
          </a:solidFill>
          <a:ln w="63500">
            <a:solidFill/>
            <a:miter lim="400000"/>
          </a:ln>
        </p:spPr>
        <p:txBody>
          <a:bodyPr lIns="0" tIns="0" rIns="0" bIns="0" anchor="ctr"/>
          <a:lstStyle/>
          <a:p>
            <a:pPr lvl="0">
              <a:defRPr sz="4700">
                <a:solidFill>
                  <a:srgbClr val="000000"/>
                </a:solidFill>
                <a:latin typeface="Comic Sans MS"/>
                <a:ea typeface="Comic Sans MS"/>
                <a:cs typeface="Comic Sans MS"/>
                <a:sym typeface="Comic Sans MS"/>
              </a:defRPr>
            </a:pPr>
          </a:p>
        </p:txBody>
      </p:sp>
      <p:pic>
        <p:nvPicPr>
          <p:cNvPr id="73" name="Die Geschichte von Abraham (1080p_30fps_H264-128kbit_AAC)-7.jpg"/>
          <p:cNvPicPr/>
          <p:nvPr/>
        </p:nvPicPr>
        <p:blipFill>
          <a:blip r:embed="rId2">
            <a:extLst/>
          </a:blip>
          <a:stretch>
            <a:fillRect/>
          </a:stretch>
        </p:blipFill>
        <p:spPr>
          <a:xfrm>
            <a:off x="6867936" y="154516"/>
            <a:ext cx="10648128" cy="5989572"/>
          </a:xfrm>
          <a:prstGeom prst="rect">
            <a:avLst/>
          </a:prstGeom>
          <a:ln w="12700">
            <a:miter lim="400000"/>
          </a:ln>
        </p:spPr>
      </p:pic>
      <p:sp>
        <p:nvSpPr>
          <p:cNvPr id="74" name="Shape 74"/>
          <p:cNvSpPr/>
          <p:nvPr/>
        </p:nvSpPr>
        <p:spPr>
          <a:xfrm>
            <a:off x="11091195" y="9774163"/>
            <a:ext cx="3087291" cy="1195009"/>
          </a:xfrm>
          <a:prstGeom prst="roundRect">
            <a:avLst>
              <a:gd name="adj" fmla="val 21884"/>
            </a:avLst>
          </a:prstGeom>
          <a:solidFill>
            <a:srgbClr val="FFFFFF"/>
          </a:solidFill>
          <a:ln w="63500">
            <a:solidFill/>
            <a:miter lim="400000"/>
          </a:ln>
        </p:spPr>
        <p:txBody>
          <a:bodyPr lIns="0" tIns="0" rIns="0" bIns="0" anchor="ctr"/>
          <a:lstStyle/>
          <a:p>
            <a:pPr lvl="0">
              <a:defRPr sz="4700">
                <a:solidFill>
                  <a:srgbClr val="000000"/>
                </a:solidFill>
                <a:latin typeface="Comic Sans MS"/>
                <a:ea typeface="Comic Sans MS"/>
                <a:cs typeface="Comic Sans MS"/>
                <a:sym typeface="Comic Sans MS"/>
              </a:defRPr>
            </a:pPr>
          </a:p>
        </p:txBody>
      </p:sp>
    </p:spTree>
  </p:cSld>
  <p:clrMapOvr>
    <a:masterClrMapping/>
  </p:clrMapOvr>
  <p:transition spd="slow" advClick="1">
    <p:dissolve/>
  </p:transition>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nodeType="afterEffect" presetClass="entr" presetSubtype="8" presetID="2" grpId="1" fill="hold">
                                  <p:stCondLst>
                                    <p:cond delay="0"/>
                                  </p:stCondLst>
                                  <p:iterate type="el" backwards="0">
                                    <p:tmAbs val="0"/>
                                  </p:iterate>
                                  <p:childTnLst>
                                    <p:set>
                                      <p:cBhvr>
                                        <p:cTn id="6" fill="hold"/>
                                        <p:tgtEl>
                                          <p:spTgt spid="70"/>
                                        </p:tgtEl>
                                        <p:attrNameLst>
                                          <p:attrName>style.visibility</p:attrName>
                                        </p:attrNameLst>
                                      </p:cBhvr>
                                      <p:to>
                                        <p:strVal val="visible"/>
                                      </p:to>
                                    </p:set>
                                    <p:anim calcmode="lin" valueType="num">
                                      <p:cBhvr>
                                        <p:cTn id="7" dur="1000" fill="hold"/>
                                        <p:tgtEl>
                                          <p:spTgt spid="70"/>
                                        </p:tgtEl>
                                        <p:attrNameLst>
                                          <p:attrName>ppt_x</p:attrName>
                                        </p:attrNameLst>
                                      </p:cBhvr>
                                      <p:tavLst>
                                        <p:tav tm="0">
                                          <p:val>
                                            <p:strVal val="0-#ppt_w/2"/>
                                          </p:val>
                                        </p:tav>
                                        <p:tav tm="100000">
                                          <p:val>
                                            <p:strVal val="#ppt_x"/>
                                          </p:val>
                                        </p:tav>
                                      </p:tavLst>
                                    </p:anim>
                                    <p:anim calcmode="lin" valueType="num">
                                      <p:cBhvr>
                                        <p:cTn id="8" dur="1000" fill="hold"/>
                                        <p:tgtEl>
                                          <p:spTgt spid="7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nodeType="afterEffect" presetClass="entr" presetSubtype="0" presetID="1" grpId="2" fill="hold">
                                  <p:stCondLst>
                                    <p:cond delay="0"/>
                                  </p:stCondLst>
                                  <p:iterate type="lt" backwards="0">
                                    <p:tmAbs val="0"/>
                                  </p:iterate>
                                  <p:childTnLst>
                                    <p:set>
                                      <p:cBhvr>
                                        <p:cTn id="11" fill="hold"/>
                                        <p:tgtEl>
                                          <p:spTgt spid="71"/>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nodeType="clickEffect" presetClass="exit" presetSubtype="2" presetID="2" grpId="3" fill="hold">
                                  <p:stCondLst>
                                    <p:cond delay="0"/>
                                  </p:stCondLst>
                                  <p:iterate type="el" backwards="0">
                                    <p:tmAbs val="0"/>
                                  </p:iterate>
                                  <p:childTnLst>
                                    <p:anim calcmode="lin" valueType="num">
                                      <p:cBhvr>
                                        <p:cTn id="15" dur="1000" fill="hold"/>
                                        <p:tgtEl>
                                          <p:spTgt spid="72"/>
                                        </p:tgtEl>
                                        <p:attrNameLst>
                                          <p:attrName>ppt_x</p:attrName>
                                        </p:attrNameLst>
                                      </p:cBhvr>
                                      <p:tavLst>
                                        <p:tav tm="0">
                                          <p:val>
                                            <p:strVal val="ppt_x"/>
                                          </p:val>
                                        </p:tav>
                                        <p:tav tm="100000">
                                          <p:val>
                                            <p:strVal val="1+ppt_w/2"/>
                                          </p:val>
                                        </p:tav>
                                      </p:tavLst>
                                    </p:anim>
                                    <p:anim calcmode="lin" valueType="num">
                                      <p:cBhvr>
                                        <p:cTn id="16" dur="1000" fill="hold"/>
                                        <p:tgtEl>
                                          <p:spTgt spid="72"/>
                                        </p:tgtEl>
                                        <p:attrNameLst>
                                          <p:attrName>ppt_y</p:attrName>
                                        </p:attrNameLst>
                                      </p:cBhvr>
                                      <p:tavLst>
                                        <p:tav tm="0">
                                          <p:val>
                                            <p:strVal val="ppt_y"/>
                                          </p:val>
                                        </p:tav>
                                        <p:tav tm="100000">
                                          <p:val>
                                            <p:strVal val="ppt_y"/>
                                          </p:val>
                                        </p:tav>
                                      </p:tavLst>
                                    </p:anim>
                                    <p:set>
                                      <p:cBhvr>
                                        <p:cTn id="17" fill="hold">
                                          <p:stCondLst>
                                            <p:cond delay="999"/>
                                          </p:stCondLst>
                                        </p:cTn>
                                        <p:tgtEl>
                                          <p:spTgt spid="7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nodeType="clickEffect" presetClass="exit" presetSubtype="2" presetID="2" grpId="4" fill="hold">
                                  <p:stCondLst>
                                    <p:cond delay="0"/>
                                  </p:stCondLst>
                                  <p:iterate type="el" backwards="0">
                                    <p:tmAbs val="0"/>
                                  </p:iterate>
                                  <p:childTnLst>
                                    <p:anim calcmode="lin" valueType="num">
                                      <p:cBhvr>
                                        <p:cTn id="21" dur="1000" fill="hold"/>
                                        <p:tgtEl>
                                          <p:spTgt spid="74"/>
                                        </p:tgtEl>
                                        <p:attrNameLst>
                                          <p:attrName>ppt_x</p:attrName>
                                        </p:attrNameLst>
                                      </p:cBhvr>
                                      <p:tavLst>
                                        <p:tav tm="0">
                                          <p:val>
                                            <p:strVal val="ppt_x"/>
                                          </p:val>
                                        </p:tav>
                                        <p:tav tm="100000">
                                          <p:val>
                                            <p:strVal val="1+ppt_w/2"/>
                                          </p:val>
                                        </p:tav>
                                      </p:tavLst>
                                    </p:anim>
                                    <p:anim calcmode="lin" valueType="num">
                                      <p:cBhvr>
                                        <p:cTn id="22" dur="1000" fill="hold"/>
                                        <p:tgtEl>
                                          <p:spTgt spid="74"/>
                                        </p:tgtEl>
                                        <p:attrNameLst>
                                          <p:attrName>ppt_y</p:attrName>
                                        </p:attrNameLst>
                                      </p:cBhvr>
                                      <p:tavLst>
                                        <p:tav tm="0">
                                          <p:val>
                                            <p:strVal val="ppt_y"/>
                                          </p:val>
                                        </p:tav>
                                        <p:tav tm="100000">
                                          <p:val>
                                            <p:strVal val="ppt_y"/>
                                          </p:val>
                                        </p:tav>
                                      </p:tavLst>
                                    </p:anim>
                                    <p:set>
                                      <p:cBhvr>
                                        <p:cTn id="23" fill="hold">
                                          <p:stCondLst>
                                            <p:cond delay="999"/>
                                          </p:stCondLst>
                                        </p:cTn>
                                        <p:tgtEl>
                                          <p:spTgt spid="74"/>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72" grpId="3"/>
      <p:bldP build="whole" bldLvl="1" animBg="1" rev="0" advAuto="0" spid="71" grpId="2"/>
      <p:bldP build="whole" bldLvl="1" animBg="1" rev="0" advAuto="0" spid="74" grpId="4"/>
      <p:bldP build="whole" bldLvl="1" animBg="1" rev="0" advAuto="0" spid="70" grpId="1"/>
    </p:bldLst>
  </p:timing>
</p:sld>
</file>

<file path=ppt/slides/slide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76" name="Shape 76"/>
          <p:cNvSpPr/>
          <p:nvPr/>
        </p:nvSpPr>
        <p:spPr>
          <a:xfrm>
            <a:off x="-24936" y="6315674"/>
            <a:ext cx="24433873" cy="6451271"/>
          </a:xfrm>
          <a:prstGeom prst="rect">
            <a:avLst/>
          </a:prstGeom>
          <a:solidFill>
            <a:srgbClr val="FFFFFF">
              <a:alpha val="79867"/>
            </a:srgbClr>
          </a:solidFill>
          <a:ln w="12700">
            <a:miter lim="400000"/>
          </a:ln>
        </p:spPr>
        <p:txBody>
          <a:bodyPr lIns="0" tIns="0" rIns="0" bIns="0" anchor="ctr"/>
          <a:lstStyle/>
          <a:p>
            <a:pPr lvl="0">
              <a:defRPr sz="3600"/>
            </a:pPr>
          </a:p>
        </p:txBody>
      </p:sp>
      <p:sp>
        <p:nvSpPr>
          <p:cNvPr id="77" name="Shape 77"/>
          <p:cNvSpPr/>
          <p:nvPr/>
        </p:nvSpPr>
        <p:spPr>
          <a:xfrm>
            <a:off x="1060251" y="6381750"/>
            <a:ext cx="22651171" cy="62611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7000">
                <a:solidFill>
                  <a:srgbClr val="000000"/>
                </a:solidFill>
                <a:latin typeface="Comic Sans MS"/>
                <a:ea typeface="Comic Sans MS"/>
                <a:cs typeface="Comic Sans MS"/>
                <a:sym typeface="Comic Sans MS"/>
              </a:defRPr>
            </a:lvl1pPr>
          </a:lstStyle>
          <a:p>
            <a:pPr lvl="0">
              <a:defRPr sz="1800"/>
            </a:pPr>
            <a:r>
              <a:rPr sz="7000"/>
              <a:t>Gott kündigt an, dass er die Städte Sodom und Gomorra zerstören will, weil die Menschen dort böse sind. Abraham verhandelt mit Gott und bringt ihn dazu die Städte zu verschonen, wenn noch ein paar gute Menschen dort leben.</a:t>
            </a:r>
          </a:p>
        </p:txBody>
      </p:sp>
      <p:sp>
        <p:nvSpPr>
          <p:cNvPr id="78" name="Shape 78"/>
          <p:cNvSpPr/>
          <p:nvPr/>
        </p:nvSpPr>
        <p:spPr>
          <a:xfrm>
            <a:off x="8322595" y="8914796"/>
            <a:ext cx="4569619" cy="1195009"/>
          </a:xfrm>
          <a:prstGeom prst="roundRect">
            <a:avLst>
              <a:gd name="adj" fmla="val 21884"/>
            </a:avLst>
          </a:prstGeom>
          <a:solidFill>
            <a:srgbClr val="FFFFFF"/>
          </a:solidFill>
          <a:ln w="63500">
            <a:solidFill/>
            <a:miter lim="400000"/>
          </a:ln>
        </p:spPr>
        <p:txBody>
          <a:bodyPr lIns="0" tIns="0" rIns="0" bIns="0" anchor="ctr"/>
          <a:lstStyle/>
          <a:p>
            <a:pPr lvl="0">
              <a:defRPr sz="4700">
                <a:solidFill>
                  <a:srgbClr val="000000"/>
                </a:solidFill>
                <a:latin typeface="Comic Sans MS"/>
                <a:ea typeface="Comic Sans MS"/>
                <a:cs typeface="Comic Sans MS"/>
                <a:sym typeface="Comic Sans MS"/>
              </a:defRPr>
            </a:pPr>
          </a:p>
        </p:txBody>
      </p:sp>
      <p:sp>
        <p:nvSpPr>
          <p:cNvPr id="79" name="Shape 79"/>
          <p:cNvSpPr/>
          <p:nvPr/>
        </p:nvSpPr>
        <p:spPr>
          <a:xfrm>
            <a:off x="17542795" y="6467929"/>
            <a:ext cx="2885414" cy="1195009"/>
          </a:xfrm>
          <a:prstGeom prst="roundRect">
            <a:avLst>
              <a:gd name="adj" fmla="val 21884"/>
            </a:avLst>
          </a:prstGeom>
          <a:solidFill>
            <a:srgbClr val="FFFFFF"/>
          </a:solidFill>
          <a:ln w="63500">
            <a:solidFill/>
            <a:miter lim="400000"/>
          </a:ln>
        </p:spPr>
        <p:txBody>
          <a:bodyPr lIns="0" tIns="0" rIns="0" bIns="0" anchor="ctr"/>
          <a:lstStyle/>
          <a:p>
            <a:pPr lvl="0">
              <a:defRPr sz="4700">
                <a:solidFill>
                  <a:srgbClr val="000000"/>
                </a:solidFill>
                <a:latin typeface="Comic Sans MS"/>
                <a:ea typeface="Comic Sans MS"/>
                <a:cs typeface="Comic Sans MS"/>
                <a:sym typeface="Comic Sans MS"/>
              </a:defRPr>
            </a:pPr>
          </a:p>
        </p:txBody>
      </p:sp>
      <p:pic>
        <p:nvPicPr>
          <p:cNvPr id="80" name="Die Geschichte von Abraham (1080p_30fps_H264-128kbit_AAC)-8.jpg"/>
          <p:cNvPicPr/>
          <p:nvPr/>
        </p:nvPicPr>
        <p:blipFill>
          <a:blip r:embed="rId2">
            <a:extLst/>
          </a:blip>
          <a:stretch>
            <a:fillRect/>
          </a:stretch>
        </p:blipFill>
        <p:spPr>
          <a:xfrm>
            <a:off x="6944371" y="175683"/>
            <a:ext cx="10495257" cy="5903583"/>
          </a:xfrm>
          <a:prstGeom prst="rect">
            <a:avLst/>
          </a:prstGeom>
          <a:ln w="12700">
            <a:miter lim="400000"/>
          </a:ln>
        </p:spPr>
      </p:pic>
    </p:spTree>
  </p:cSld>
  <p:clrMapOvr>
    <a:masterClrMapping/>
  </p:clrMapOvr>
  <p:transition spd="slow" advClick="1">
    <p:dissolve/>
  </p:transition>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nodeType="afterEffect" presetClass="entr" presetSubtype="8" presetID="2" grpId="1" fill="hold">
                                  <p:stCondLst>
                                    <p:cond delay="0"/>
                                  </p:stCondLst>
                                  <p:iterate type="el" backwards="0">
                                    <p:tmAbs val="0"/>
                                  </p:iterate>
                                  <p:childTnLst>
                                    <p:set>
                                      <p:cBhvr>
                                        <p:cTn id="6" fill="hold"/>
                                        <p:tgtEl>
                                          <p:spTgt spid="76"/>
                                        </p:tgtEl>
                                        <p:attrNameLst>
                                          <p:attrName>style.visibility</p:attrName>
                                        </p:attrNameLst>
                                      </p:cBhvr>
                                      <p:to>
                                        <p:strVal val="visible"/>
                                      </p:to>
                                    </p:set>
                                    <p:anim calcmode="lin" valueType="num">
                                      <p:cBhvr>
                                        <p:cTn id="7" dur="1000" fill="hold"/>
                                        <p:tgtEl>
                                          <p:spTgt spid="76"/>
                                        </p:tgtEl>
                                        <p:attrNameLst>
                                          <p:attrName>ppt_x</p:attrName>
                                        </p:attrNameLst>
                                      </p:cBhvr>
                                      <p:tavLst>
                                        <p:tav tm="0">
                                          <p:val>
                                            <p:strVal val="0-#ppt_w/2"/>
                                          </p:val>
                                        </p:tav>
                                        <p:tav tm="100000">
                                          <p:val>
                                            <p:strVal val="#ppt_x"/>
                                          </p:val>
                                        </p:tav>
                                      </p:tavLst>
                                    </p:anim>
                                    <p:anim calcmode="lin" valueType="num">
                                      <p:cBhvr>
                                        <p:cTn id="8" dur="1000" fill="hold"/>
                                        <p:tgtEl>
                                          <p:spTgt spid="7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nodeType="afterEffect" presetClass="entr" presetSubtype="0" presetID="1" grpId="2" fill="hold">
                                  <p:stCondLst>
                                    <p:cond delay="0"/>
                                  </p:stCondLst>
                                  <p:iterate type="lt" backwards="0">
                                    <p:tmAbs val="0"/>
                                  </p:iterate>
                                  <p:childTnLst>
                                    <p:set>
                                      <p:cBhvr>
                                        <p:cTn id="11" fill="hold"/>
                                        <p:tgtEl>
                                          <p:spTgt spid="7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nodeType="clickEffect" presetClass="exit" presetSubtype="2" presetID="2" grpId="3" fill="hold">
                                  <p:stCondLst>
                                    <p:cond delay="0"/>
                                  </p:stCondLst>
                                  <p:iterate type="el" backwards="0">
                                    <p:tmAbs val="0"/>
                                  </p:iterate>
                                  <p:childTnLst>
                                    <p:anim calcmode="lin" valueType="num">
                                      <p:cBhvr>
                                        <p:cTn id="15" dur="1000" fill="hold"/>
                                        <p:tgtEl>
                                          <p:spTgt spid="78"/>
                                        </p:tgtEl>
                                        <p:attrNameLst>
                                          <p:attrName>ppt_x</p:attrName>
                                        </p:attrNameLst>
                                      </p:cBhvr>
                                      <p:tavLst>
                                        <p:tav tm="0">
                                          <p:val>
                                            <p:strVal val="ppt_x"/>
                                          </p:val>
                                        </p:tav>
                                        <p:tav tm="100000">
                                          <p:val>
                                            <p:strVal val="1+ppt_w/2"/>
                                          </p:val>
                                        </p:tav>
                                      </p:tavLst>
                                    </p:anim>
                                    <p:anim calcmode="lin" valueType="num">
                                      <p:cBhvr>
                                        <p:cTn id="16" dur="1000" fill="hold"/>
                                        <p:tgtEl>
                                          <p:spTgt spid="78"/>
                                        </p:tgtEl>
                                        <p:attrNameLst>
                                          <p:attrName>ppt_y</p:attrName>
                                        </p:attrNameLst>
                                      </p:cBhvr>
                                      <p:tavLst>
                                        <p:tav tm="0">
                                          <p:val>
                                            <p:strVal val="ppt_y"/>
                                          </p:val>
                                        </p:tav>
                                        <p:tav tm="100000">
                                          <p:val>
                                            <p:strVal val="ppt_y"/>
                                          </p:val>
                                        </p:tav>
                                      </p:tavLst>
                                    </p:anim>
                                    <p:set>
                                      <p:cBhvr>
                                        <p:cTn id="17" fill="hold">
                                          <p:stCondLst>
                                            <p:cond delay="999"/>
                                          </p:stCondLst>
                                        </p:cTn>
                                        <p:tgtEl>
                                          <p:spTgt spid="7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nodeType="clickEffect" presetClass="exit" presetSubtype="2" presetID="2" grpId="4" fill="hold">
                                  <p:stCondLst>
                                    <p:cond delay="0"/>
                                  </p:stCondLst>
                                  <p:iterate type="el" backwards="0">
                                    <p:tmAbs val="0"/>
                                  </p:iterate>
                                  <p:childTnLst>
                                    <p:anim calcmode="lin" valueType="num">
                                      <p:cBhvr>
                                        <p:cTn id="21" dur="1000" fill="hold"/>
                                        <p:tgtEl>
                                          <p:spTgt spid="79"/>
                                        </p:tgtEl>
                                        <p:attrNameLst>
                                          <p:attrName>ppt_x</p:attrName>
                                        </p:attrNameLst>
                                      </p:cBhvr>
                                      <p:tavLst>
                                        <p:tav tm="0">
                                          <p:val>
                                            <p:strVal val="ppt_x"/>
                                          </p:val>
                                        </p:tav>
                                        <p:tav tm="100000">
                                          <p:val>
                                            <p:strVal val="1+ppt_w/2"/>
                                          </p:val>
                                        </p:tav>
                                      </p:tavLst>
                                    </p:anim>
                                    <p:anim calcmode="lin" valueType="num">
                                      <p:cBhvr>
                                        <p:cTn id="22" dur="1000" fill="hold"/>
                                        <p:tgtEl>
                                          <p:spTgt spid="79"/>
                                        </p:tgtEl>
                                        <p:attrNameLst>
                                          <p:attrName>ppt_y</p:attrName>
                                        </p:attrNameLst>
                                      </p:cBhvr>
                                      <p:tavLst>
                                        <p:tav tm="0">
                                          <p:val>
                                            <p:strVal val="ppt_y"/>
                                          </p:val>
                                        </p:tav>
                                        <p:tav tm="100000">
                                          <p:val>
                                            <p:strVal val="ppt_y"/>
                                          </p:val>
                                        </p:tav>
                                      </p:tavLst>
                                    </p:anim>
                                    <p:set>
                                      <p:cBhvr>
                                        <p:cTn id="23" fill="hold">
                                          <p:stCondLst>
                                            <p:cond delay="999"/>
                                          </p:stCondLst>
                                        </p:cTn>
                                        <p:tgtEl>
                                          <p:spTgt spid="79"/>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78" grpId="3"/>
      <p:bldP build="whole" bldLvl="1" animBg="1" rev="0" advAuto="0" spid="77" grpId="2"/>
      <p:bldP build="whole" bldLvl="1" animBg="1" rev="0" advAuto="0" spid="79" grpId="4"/>
      <p:bldP build="whole" bldLvl="1" animBg="1" rev="0" advAuto="0" spid="76" grpId="1"/>
    </p:bldLst>
  </p:timing>
</p:sld>
</file>

<file path=ppt/theme/_rels/theme1.xml.rels><?xml version="1.0" encoding="UTF-8" standalone="yes"?><Relationships xmlns="http://schemas.openxmlformats.org/package/2006/relationships"><Relationship Id="rId1" Type="http://schemas.openxmlformats.org/officeDocument/2006/relationships/image" Target="../media/image1.png"/></Relationships>

</file>

<file path=ppt/theme/_rels/theme2.xml.rels><?xml version="1.0" encoding="UTF-8" standalone="yes"?><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xmlns:r="http://schemas.openxmlformats.org/officeDocument/2006/relationships" name="Black">
  <a:themeElements>
    <a:clrScheme name="Black">
      <a:dk1>
        <a:srgbClr val="000000"/>
      </a:dk1>
      <a:lt1>
        <a:srgbClr val="FFFFFF"/>
      </a:lt1>
      <a:dk2>
        <a:srgbClr val="53585F"/>
      </a:dk2>
      <a:lt2>
        <a:srgbClr val="DCDEE0"/>
      </a:lt2>
      <a:accent1>
        <a:srgbClr val="0065C1"/>
      </a:accent1>
      <a:accent2>
        <a:srgbClr val="00A6AC"/>
      </a:accent2>
      <a:accent3>
        <a:srgbClr val="308B16"/>
      </a:accent3>
      <a:accent4>
        <a:srgbClr val="BC8027"/>
      </a:accent4>
      <a:accent5>
        <a:srgbClr val="971817"/>
      </a:accent5>
      <a:accent6>
        <a:srgbClr val="5747C1"/>
      </a:accent6>
      <a:hlink>
        <a:srgbClr val="0000FF"/>
      </a:hlink>
      <a:folHlink>
        <a:srgbClr val="FF00FF"/>
      </a:folHlink>
    </a:clrScheme>
    <a:fontScheme name="Black">
      <a:majorFont>
        <a:latin typeface="Helvetica Light"/>
        <a:ea typeface="Helvetica Light"/>
        <a:cs typeface="Helvetica Light"/>
      </a:majorFont>
      <a:minorFont>
        <a:latin typeface="Helvetica Light"/>
        <a:ea typeface="Helvetica Light"/>
        <a:cs typeface="Helvetica Light"/>
      </a:minorFont>
    </a:fontScheme>
    <a:fmtScheme name="Black">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1" hangingPunct="0">
          <a:lnSpc>
            <a:spcPct val="100000"/>
          </a:lnSpc>
          <a:spcBef>
            <a:spcPts val="0"/>
          </a:spcBef>
          <a:spcAft>
            <a:spcPts val="0"/>
          </a:spcAft>
          <a:buClrTx/>
          <a:buSzTx/>
          <a:buFontTx/>
          <a:buNone/>
          <a:tabLst/>
          <a:defRPr b="0" baseline="0" cap="none" i="0" spc="0" strike="noStrike" sz="3600" u="none" kumimoji="0" normalizeH="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FFFFFF"/>
          </a:solidFill>
          <a:prstDash val="solid"/>
          <a:miter lim="400000"/>
        </a:ln>
        <a:effectLst/>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1" hangingPunct="0">
          <a:lnSpc>
            <a:spcPct val="100000"/>
          </a:lnSpc>
          <a:spcBef>
            <a:spcPts val="0"/>
          </a:spcBef>
          <a:spcAft>
            <a:spcPts val="0"/>
          </a:spcAft>
          <a:buClrTx/>
          <a:buSzTx/>
          <a:buFontTx/>
          <a:buNone/>
          <a:tabLst/>
          <a:defRPr b="0" baseline="0" cap="none" i="0" spc="0" strike="noStrike" sz="5000" u="none" kumimoji="0" normalizeH="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Black">
  <a:themeElements>
    <a:clrScheme name="Black">
      <a:dk1>
        <a:srgbClr val="000000"/>
      </a:dk1>
      <a:lt1>
        <a:srgbClr val="FFFFFF"/>
      </a:lt1>
      <a:dk2>
        <a:srgbClr val="53585F"/>
      </a:dk2>
      <a:lt2>
        <a:srgbClr val="DCDEE0"/>
      </a:lt2>
      <a:accent1>
        <a:srgbClr val="0065C1"/>
      </a:accent1>
      <a:accent2>
        <a:srgbClr val="00A6AC"/>
      </a:accent2>
      <a:accent3>
        <a:srgbClr val="308B16"/>
      </a:accent3>
      <a:accent4>
        <a:srgbClr val="BC8027"/>
      </a:accent4>
      <a:accent5>
        <a:srgbClr val="971817"/>
      </a:accent5>
      <a:accent6>
        <a:srgbClr val="5747C1"/>
      </a:accent6>
      <a:hlink>
        <a:srgbClr val="0000FF"/>
      </a:hlink>
      <a:folHlink>
        <a:srgbClr val="FF00FF"/>
      </a:folHlink>
    </a:clrScheme>
    <a:fontScheme name="Black">
      <a:majorFont>
        <a:latin typeface="Helvetica Light"/>
        <a:ea typeface="Helvetica Light"/>
        <a:cs typeface="Helvetica Light"/>
      </a:majorFont>
      <a:minorFont>
        <a:latin typeface="Helvetica Light"/>
        <a:ea typeface="Helvetica Light"/>
        <a:cs typeface="Helvetica Light"/>
      </a:minorFont>
    </a:fontScheme>
    <a:fmtScheme name="Black">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1" hangingPunct="0">
          <a:lnSpc>
            <a:spcPct val="100000"/>
          </a:lnSpc>
          <a:spcBef>
            <a:spcPts val="0"/>
          </a:spcBef>
          <a:spcAft>
            <a:spcPts val="0"/>
          </a:spcAft>
          <a:buClrTx/>
          <a:buSzTx/>
          <a:buFontTx/>
          <a:buNone/>
          <a:tabLst/>
          <a:defRPr b="0" baseline="0" cap="none" i="0" spc="0" strike="noStrike" sz="3600" u="none" kumimoji="0" normalizeH="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FFFFFF"/>
          </a:solidFill>
          <a:prstDash val="solid"/>
          <a:miter lim="400000"/>
        </a:ln>
        <a:effectLst/>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1" hangingPunct="0">
          <a:lnSpc>
            <a:spcPct val="100000"/>
          </a:lnSpc>
          <a:spcBef>
            <a:spcPts val="0"/>
          </a:spcBef>
          <a:spcAft>
            <a:spcPts val="0"/>
          </a:spcAft>
          <a:buClrTx/>
          <a:buSzTx/>
          <a:buFontTx/>
          <a:buNone/>
          <a:tabLst/>
          <a:defRPr b="0" baseline="0" cap="none" i="0" spc="0" strike="noStrike" sz="5000" u="none" kumimoji="0" normalizeH="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